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33"/>
  </p:notesMasterIdLst>
  <p:sldIdLst>
    <p:sldId id="256" r:id="rId2"/>
    <p:sldId id="260" r:id="rId3"/>
    <p:sldId id="259" r:id="rId4"/>
    <p:sldId id="262" r:id="rId5"/>
    <p:sldId id="334" r:id="rId6"/>
    <p:sldId id="268" r:id="rId7"/>
    <p:sldId id="314" r:id="rId8"/>
    <p:sldId id="315" r:id="rId9"/>
    <p:sldId id="316" r:id="rId10"/>
    <p:sldId id="317" r:id="rId11"/>
    <p:sldId id="319" r:id="rId12"/>
    <p:sldId id="320" r:id="rId13"/>
    <p:sldId id="326" r:id="rId14"/>
    <p:sldId id="327" r:id="rId15"/>
    <p:sldId id="329" r:id="rId16"/>
    <p:sldId id="330" r:id="rId17"/>
    <p:sldId id="338" r:id="rId18"/>
    <p:sldId id="339" r:id="rId19"/>
    <p:sldId id="276" r:id="rId20"/>
    <p:sldId id="323" r:id="rId21"/>
    <p:sldId id="331" r:id="rId22"/>
    <p:sldId id="332" r:id="rId23"/>
    <p:sldId id="324" r:id="rId24"/>
    <p:sldId id="325" r:id="rId25"/>
    <p:sldId id="322" r:id="rId26"/>
    <p:sldId id="279" r:id="rId27"/>
    <p:sldId id="318" r:id="rId28"/>
    <p:sldId id="291" r:id="rId29"/>
    <p:sldId id="337" r:id="rId30"/>
    <p:sldId id="336" r:id="rId31"/>
    <p:sldId id="340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Poppins" pitchFamily="2" charset="77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904E30-D9E2-EC5C-25B1-986BB477D44E}" name="Noah Johnson" initials="NJ" userId="S::njohnso8@ncsu.edu::67a0fcb9-b1e7-4aef-84aa-fa7d0a6a2bdd" providerId="AD"/>
  <p188:author id="{8C36C4C6-699A-5EFD-01A0-04EE093B659C}" name="Guest User" initials="GU" userId="S::urn:spo:anon#2e86823317b353ff1048295e66bb89aa99b462a348f697c2e61793fac75f9e48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C9F"/>
    <a:srgbClr val="97C9FF"/>
    <a:srgbClr val="9FAFFF"/>
    <a:srgbClr val="9FB1FF"/>
    <a:srgbClr val="A1E6C5"/>
    <a:srgbClr val="FDAF5A"/>
    <a:srgbClr val="B98CFB"/>
    <a:srgbClr val="FEBD44"/>
    <a:srgbClr val="B094FD"/>
    <a:srgbClr val="EB6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18FFD4-2FB8-4F82-A3D2-B4775CA30C1A}">
  <a:tblStyle styleId="{0018FFD4-2FB8-4F82-A3D2-B4775CA30C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48"/>
  </p:normalViewPr>
  <p:slideViewPr>
    <p:cSldViewPr snapToGrid="0">
      <p:cViewPr varScale="1">
        <p:scale>
          <a:sx n="142" d="100"/>
          <a:sy n="142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9f20d3304_0_5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9f20d3304_0_5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06 = positive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12 = Negative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4 out of the past 16 years have had negative sentiment</a:t>
            </a:r>
          </a:p>
        </p:txBody>
      </p:sp>
    </p:spTree>
    <p:extLst>
      <p:ext uri="{BB962C8B-B14F-4D97-AF65-F5344CB8AC3E}">
        <p14:creationId xmlns:p14="http://schemas.microsoft.com/office/powerpoint/2010/main" val="2941637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16 17 19 = negative</a:t>
            </a:r>
          </a:p>
        </p:txBody>
      </p:sp>
    </p:spTree>
    <p:extLst>
      <p:ext uri="{BB962C8B-B14F-4D97-AF65-F5344CB8AC3E}">
        <p14:creationId xmlns:p14="http://schemas.microsoft.com/office/powerpoint/2010/main" val="2040121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Average sentiment in green</a:t>
            </a:r>
            <a:endParaRPr lang="en-US"/>
          </a:p>
          <a:p>
            <a:r>
              <a:rPr lang="en-US">
                <a:latin typeface="Calibri"/>
                <a:cs typeface="Calibri"/>
              </a:rPr>
              <a:t>Average global sentiment indicator in purple</a:t>
            </a:r>
          </a:p>
        </p:txBody>
      </p:sp>
    </p:spTree>
    <p:extLst>
      <p:ext uri="{BB962C8B-B14F-4D97-AF65-F5344CB8AC3E}">
        <p14:creationId xmlns:p14="http://schemas.microsoft.com/office/powerpoint/2010/main" val="649379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09f20d3304_0_6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09f20d3304_0_6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/>
              <a:t>Regarding first bullet point </a:t>
            </a:r>
            <a:r>
              <a:rPr lang="en-US" sz="1100">
                <a:sym typeface="Wingdings" pitchFamily="2" charset="2"/>
              </a:rPr>
              <a:t> </a:t>
            </a:r>
            <a:r>
              <a:rPr lang="en-US" sz="1100"/>
              <a:t>Song sentiment as a leading indicator of global sentiment? </a:t>
            </a:r>
            <a:endParaRPr lang="en-US"/>
          </a:p>
          <a:p>
            <a:pPr marL="161925" indent="0">
              <a:spcAft>
                <a:spcPts val="600"/>
              </a:spcAft>
              <a:buNone/>
            </a:pPr>
            <a:endParaRPr lang="en-US"/>
          </a:p>
          <a:p>
            <a:pPr marL="161925" indent="0">
              <a:spcAft>
                <a:spcPts val="600"/>
              </a:spcAft>
              <a:buNone/>
            </a:pPr>
            <a:r>
              <a:rPr lang="en-US"/>
              <a:t>Topic modeling</a:t>
            </a:r>
          </a:p>
          <a:p>
            <a:pPr marL="161925" indent="0">
              <a:spcAft>
                <a:spcPts val="600"/>
              </a:spcAft>
              <a:buNone/>
            </a:pPr>
            <a:r>
              <a:rPr lang="en-US"/>
              <a:t>Different genres</a:t>
            </a:r>
          </a:p>
          <a:p>
            <a:pPr marL="161925" indent="0">
              <a:spcAft>
                <a:spcPts val="60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4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9f20d3304_0_6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09f20d3304_0_6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09f20d3304_0_6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09f20d3304_0_6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27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9f20d3304_0_5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9f20d3304_0_5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Art does not imitate life …. at least not how you would expect it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9f20d3304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9f20d3304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9f20d3304_0_5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9f20d3304_0_5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9f20d3304_0_6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9f20d3304_0_6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9f20d3304_0_6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09f20d3304_0_6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Performed sentiment on the left axis and orange and emotional analysis on the right and blue</a:t>
            </a:r>
          </a:p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Numbers = average sentiment and expanded valence each year since 2006</a:t>
            </a:r>
          </a:p>
        </p:txBody>
      </p:sp>
    </p:spTree>
    <p:extLst>
      <p:ext uri="{BB962C8B-B14F-4D97-AF65-F5344CB8AC3E}">
        <p14:creationId xmlns:p14="http://schemas.microsoft.com/office/powerpoint/2010/main" val="350053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Expanded valence represents emotion</a:t>
            </a:r>
          </a:p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This is difficult to be interpreted in songs due to the amount of underlying context conveyed</a:t>
            </a:r>
          </a:p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Therefore, we focused specifically on sentiment due to its simpler calculation</a:t>
            </a:r>
          </a:p>
        </p:txBody>
      </p:sp>
    </p:spTree>
    <p:extLst>
      <p:ext uri="{BB962C8B-B14F-4D97-AF65-F5344CB8AC3E}">
        <p14:creationId xmlns:p14="http://schemas.microsoft.com/office/powerpoint/2010/main" val="3246815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har char="•"/>
            </a:pPr>
            <a:r>
              <a:rPr lang="en-US">
                <a:latin typeface="Calibri"/>
                <a:cs typeface="Calibri"/>
              </a:rPr>
              <a:t>Sentiment analysis each year</a:t>
            </a:r>
          </a:p>
          <a:p>
            <a:pPr marL="285750" indent="-285750">
              <a:buChar char="•"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858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5048250" y="-5200"/>
            <a:ext cx="40956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862350" y="-709075"/>
            <a:ext cx="6561600" cy="656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 rot="-546">
            <a:off x="777218" y="380923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720100" y="1553800"/>
            <a:ext cx="65616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 rot="9434193" flipH="1">
            <a:off x="-1325181" y="-1427088"/>
            <a:ext cx="5560998" cy="276283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/>
          <p:nvPr/>
        </p:nvSpPr>
        <p:spPr>
          <a:xfrm rot="8099551">
            <a:off x="3314803" y="3855055"/>
            <a:ext cx="5113623" cy="4386773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6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0" name="Google Shape;170;p34"/>
          <p:cNvSpPr txBox="1">
            <a:spLocks noGrp="1"/>
          </p:cNvSpPr>
          <p:nvPr>
            <p:ph type="subTitle" idx="1"/>
          </p:nvPr>
        </p:nvSpPr>
        <p:spPr>
          <a:xfrm>
            <a:off x="2458275" y="3176113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4"/>
          <p:cNvSpPr/>
          <p:nvPr/>
        </p:nvSpPr>
        <p:spPr>
          <a:xfrm rot="-2699976">
            <a:off x="-1973584" y="-1866576"/>
            <a:ext cx="5674918" cy="4813177"/>
          </a:xfrm>
          <a:custGeom>
            <a:avLst/>
            <a:gdLst/>
            <a:ahLst/>
            <a:cxnLst/>
            <a:rect l="l" t="t" r="r" b="b"/>
            <a:pathLst>
              <a:path w="22676" h="25649" extrusionOk="0">
                <a:moveTo>
                  <a:pt x="6629" y="1"/>
                </a:moveTo>
                <a:cubicBezTo>
                  <a:pt x="4567" y="1"/>
                  <a:pt x="2513" y="815"/>
                  <a:pt x="1457" y="2365"/>
                </a:cubicBezTo>
                <a:cubicBezTo>
                  <a:pt x="1" y="4486"/>
                  <a:pt x="461" y="7989"/>
                  <a:pt x="553" y="10901"/>
                </a:cubicBezTo>
                <a:cubicBezTo>
                  <a:pt x="646" y="13832"/>
                  <a:pt x="370" y="16192"/>
                  <a:pt x="848" y="19141"/>
                </a:cubicBezTo>
                <a:cubicBezTo>
                  <a:pt x="1310" y="22091"/>
                  <a:pt x="2526" y="25649"/>
                  <a:pt x="4461" y="25649"/>
                </a:cubicBezTo>
                <a:cubicBezTo>
                  <a:pt x="6379" y="25649"/>
                  <a:pt x="9015" y="22110"/>
                  <a:pt x="11910" y="20506"/>
                </a:cubicBezTo>
                <a:cubicBezTo>
                  <a:pt x="14804" y="18920"/>
                  <a:pt x="17975" y="19289"/>
                  <a:pt x="19929" y="17962"/>
                </a:cubicBezTo>
                <a:cubicBezTo>
                  <a:pt x="21901" y="16634"/>
                  <a:pt x="22675" y="13611"/>
                  <a:pt x="21716" y="11362"/>
                </a:cubicBezTo>
                <a:cubicBezTo>
                  <a:pt x="20758" y="9112"/>
                  <a:pt x="18085" y="7638"/>
                  <a:pt x="15781" y="5666"/>
                </a:cubicBezTo>
                <a:cubicBezTo>
                  <a:pt x="13477" y="3693"/>
                  <a:pt x="11559" y="1204"/>
                  <a:pt x="8923" y="356"/>
                </a:cubicBezTo>
                <a:cubicBezTo>
                  <a:pt x="8193" y="118"/>
                  <a:pt x="7411" y="1"/>
                  <a:pt x="662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4"/>
          <p:cNvSpPr/>
          <p:nvPr/>
        </p:nvSpPr>
        <p:spPr>
          <a:xfrm rot="4937777">
            <a:off x="-1179321" y="2916473"/>
            <a:ext cx="2139676" cy="2149549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4"/>
          <p:cNvSpPr/>
          <p:nvPr/>
        </p:nvSpPr>
        <p:spPr>
          <a:xfrm>
            <a:off x="5734275" y="2302900"/>
            <a:ext cx="5034402" cy="3649340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4"/>
          <p:cNvSpPr/>
          <p:nvPr/>
        </p:nvSpPr>
        <p:spPr>
          <a:xfrm rot="4750415" flipH="1">
            <a:off x="7521947" y="-176576"/>
            <a:ext cx="2941764" cy="3053469"/>
          </a:xfrm>
          <a:custGeom>
            <a:avLst/>
            <a:gdLst/>
            <a:ahLst/>
            <a:cxnLst/>
            <a:rect l="l" t="t" r="r" b="b"/>
            <a:pathLst>
              <a:path w="28446" h="22334" extrusionOk="0">
                <a:moveTo>
                  <a:pt x="11228" y="0"/>
                </a:moveTo>
                <a:cubicBezTo>
                  <a:pt x="8974" y="0"/>
                  <a:pt x="6608" y="685"/>
                  <a:pt x="4628" y="2074"/>
                </a:cubicBezTo>
                <a:cubicBezTo>
                  <a:pt x="2121" y="3825"/>
                  <a:pt x="221" y="6700"/>
                  <a:pt x="111" y="9558"/>
                </a:cubicBezTo>
                <a:cubicBezTo>
                  <a:pt x="0" y="12415"/>
                  <a:pt x="1660" y="15255"/>
                  <a:pt x="3522" y="17485"/>
                </a:cubicBezTo>
                <a:cubicBezTo>
                  <a:pt x="5401" y="19715"/>
                  <a:pt x="7485" y="21319"/>
                  <a:pt x="9753" y="21964"/>
                </a:cubicBezTo>
                <a:cubicBezTo>
                  <a:pt x="10694" y="22230"/>
                  <a:pt x="11669" y="22333"/>
                  <a:pt x="12700" y="22333"/>
                </a:cubicBezTo>
                <a:cubicBezTo>
                  <a:pt x="14174" y="22333"/>
                  <a:pt x="15764" y="22122"/>
                  <a:pt x="17532" y="21872"/>
                </a:cubicBezTo>
                <a:cubicBezTo>
                  <a:pt x="20537" y="21448"/>
                  <a:pt x="24059" y="20913"/>
                  <a:pt x="26049" y="18849"/>
                </a:cubicBezTo>
                <a:cubicBezTo>
                  <a:pt x="28022" y="16766"/>
                  <a:pt x="28445" y="13134"/>
                  <a:pt x="27265" y="10387"/>
                </a:cubicBezTo>
                <a:cubicBezTo>
                  <a:pt x="26067" y="7640"/>
                  <a:pt x="23265" y="5760"/>
                  <a:pt x="20703" y="4008"/>
                </a:cubicBezTo>
                <a:cubicBezTo>
                  <a:pt x="18122" y="2257"/>
                  <a:pt x="15799" y="653"/>
                  <a:pt x="13052" y="155"/>
                </a:cubicBezTo>
                <a:cubicBezTo>
                  <a:pt x="12459" y="52"/>
                  <a:pt x="11848" y="0"/>
                  <a:pt x="11228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/>
        </p:nvSpPr>
        <p:spPr>
          <a:xfrm>
            <a:off x="228000" y="145350"/>
            <a:ext cx="8688000" cy="4852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title"/>
          </p:nvPr>
        </p:nvSpPr>
        <p:spPr>
          <a:xfrm>
            <a:off x="3403806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subTitle" idx="1"/>
          </p:nvPr>
        </p:nvSpPr>
        <p:spPr>
          <a:xfrm>
            <a:off x="3399538" y="21428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title" idx="2" hasCustomPrompt="1"/>
          </p:nvPr>
        </p:nvSpPr>
        <p:spPr>
          <a:xfrm rot="1974">
            <a:off x="4049557" y="1340011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36"/>
          <p:cNvSpPr txBox="1">
            <a:spLocks noGrp="1"/>
          </p:cNvSpPr>
          <p:nvPr>
            <p:ph type="title" idx="3" hasCustomPrompt="1"/>
          </p:nvPr>
        </p:nvSpPr>
        <p:spPr>
          <a:xfrm>
            <a:off x="6733343" y="1333250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36"/>
          <p:cNvSpPr txBox="1">
            <a:spLocks noGrp="1"/>
          </p:cNvSpPr>
          <p:nvPr>
            <p:ph type="title" idx="4" hasCustomPrompt="1"/>
          </p:nvPr>
        </p:nvSpPr>
        <p:spPr>
          <a:xfrm>
            <a:off x="4049631" y="3197422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36"/>
          <p:cNvSpPr txBox="1">
            <a:spLocks noGrp="1"/>
          </p:cNvSpPr>
          <p:nvPr>
            <p:ph type="title" idx="5"/>
          </p:nvPr>
        </p:nvSpPr>
        <p:spPr>
          <a:xfrm>
            <a:off x="728556" y="1721290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6"/>
          </p:nvPr>
        </p:nvSpPr>
        <p:spPr>
          <a:xfrm>
            <a:off x="728538" y="21427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 idx="7"/>
          </p:nvPr>
        </p:nvSpPr>
        <p:spPr>
          <a:xfrm>
            <a:off x="703018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8"/>
          </p:nvPr>
        </p:nvSpPr>
        <p:spPr>
          <a:xfrm>
            <a:off x="703313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 idx="9"/>
          </p:nvPr>
        </p:nvSpPr>
        <p:spPr>
          <a:xfrm>
            <a:off x="3403743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3"/>
          </p:nvPr>
        </p:nvSpPr>
        <p:spPr>
          <a:xfrm>
            <a:off x="3403888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 idx="14"/>
          </p:nvPr>
        </p:nvSpPr>
        <p:spPr>
          <a:xfrm>
            <a:off x="6104318" y="3580415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15"/>
          </p:nvPr>
        </p:nvSpPr>
        <p:spPr>
          <a:xfrm>
            <a:off x="6104163" y="40091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title" idx="16"/>
          </p:nvPr>
        </p:nvSpPr>
        <p:spPr>
          <a:xfrm>
            <a:off x="6079043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ubTitle" idx="17"/>
          </p:nvPr>
        </p:nvSpPr>
        <p:spPr>
          <a:xfrm>
            <a:off x="6078888" y="21811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1365606" y="1339992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 idx="19" hasCustomPrompt="1"/>
          </p:nvPr>
        </p:nvSpPr>
        <p:spPr>
          <a:xfrm rot="987">
            <a:off x="1349074" y="3197433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36"/>
          <p:cNvSpPr txBox="1">
            <a:spLocks noGrp="1"/>
          </p:cNvSpPr>
          <p:nvPr>
            <p:ph type="title" idx="20" hasCustomPrompt="1"/>
          </p:nvPr>
        </p:nvSpPr>
        <p:spPr>
          <a:xfrm rot="987">
            <a:off x="6750218" y="3197425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36"/>
          <p:cNvSpPr txBox="1">
            <a:spLocks noGrp="1"/>
          </p:cNvSpPr>
          <p:nvPr>
            <p:ph type="title" idx="21"/>
          </p:nvPr>
        </p:nvSpPr>
        <p:spPr>
          <a:xfrm>
            <a:off x="715750" y="5334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AND_BODY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body" idx="1"/>
          </p:nvPr>
        </p:nvSpPr>
        <p:spPr>
          <a:xfrm>
            <a:off x="720000" y="117983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4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/>
          <p:nvPr/>
        </p:nvSpPr>
        <p:spPr>
          <a:xfrm>
            <a:off x="228000" y="219850"/>
            <a:ext cx="8688000" cy="470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1899175" y="1572775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title" idx="2" hasCustomPrompt="1"/>
          </p:nvPr>
        </p:nvSpPr>
        <p:spPr>
          <a:xfrm>
            <a:off x="6142426" y="18593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" name="Google Shape;208;p39"/>
          <p:cNvSpPr txBox="1">
            <a:spLocks noGrp="1"/>
          </p:cNvSpPr>
          <p:nvPr>
            <p:ph type="subTitle" idx="1"/>
          </p:nvPr>
        </p:nvSpPr>
        <p:spPr>
          <a:xfrm rot="279">
            <a:off x="2048262" y="3043638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/>
          </p:nvPr>
        </p:nvSpPr>
        <p:spPr>
          <a:xfrm flipH="1">
            <a:off x="720002" y="2232557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10" y="104725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1"/>
          </p:nvPr>
        </p:nvSpPr>
        <p:spPr>
          <a:xfrm rot="-279" flipH="1">
            <a:off x="719989" y="369415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/>
          <p:nvPr/>
        </p:nvSpPr>
        <p:spPr>
          <a:xfrm rot="2561970" flipH="1">
            <a:off x="1816178" y="-3443557"/>
            <a:ext cx="6463663" cy="507499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0"/>
          <p:cNvSpPr/>
          <p:nvPr/>
        </p:nvSpPr>
        <p:spPr>
          <a:xfrm rot="-1803158">
            <a:off x="4185039" y="2776153"/>
            <a:ext cx="6216628" cy="374717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6655600" y="-2324150"/>
            <a:ext cx="3787800" cy="89526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1"/>
          <p:cNvSpPr/>
          <p:nvPr/>
        </p:nvSpPr>
        <p:spPr>
          <a:xfrm>
            <a:off x="4099650" y="-514350"/>
            <a:ext cx="5143500" cy="617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1"/>
          <p:cNvSpPr/>
          <p:nvPr/>
        </p:nvSpPr>
        <p:spPr>
          <a:xfrm rot="-9466340">
            <a:off x="-693040" y="4234474"/>
            <a:ext cx="3517724" cy="1880220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1"/>
          <p:cNvSpPr/>
          <p:nvPr/>
        </p:nvSpPr>
        <p:spPr>
          <a:xfrm rot="8843911">
            <a:off x="-1338728" y="-987043"/>
            <a:ext cx="3140642" cy="2153214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/>
          <p:nvPr/>
        </p:nvSpPr>
        <p:spPr>
          <a:xfrm rot="801363">
            <a:off x="-2912957" y="2313540"/>
            <a:ext cx="6216619" cy="3747192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2"/>
          <p:cNvSpPr/>
          <p:nvPr/>
        </p:nvSpPr>
        <p:spPr>
          <a:xfrm rot="2561970" flipH="1">
            <a:off x="3463078" y="-3223207"/>
            <a:ext cx="6463663" cy="507499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42"/>
          <p:cNvSpPr/>
          <p:nvPr/>
        </p:nvSpPr>
        <p:spPr>
          <a:xfrm rot="6539599">
            <a:off x="7984086" y="810014"/>
            <a:ext cx="2448158" cy="2786365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title"/>
          </p:nvPr>
        </p:nvSpPr>
        <p:spPr>
          <a:xfrm>
            <a:off x="2798700" y="2198088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title" idx="2" hasCustomPrompt="1"/>
          </p:nvPr>
        </p:nvSpPr>
        <p:spPr>
          <a:xfrm>
            <a:off x="3949351" y="989323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1"/>
          </p:nvPr>
        </p:nvSpPr>
        <p:spPr>
          <a:xfrm rot="279">
            <a:off x="2873237" y="3661463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4419675" y="2154900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 idx="2" hasCustomPrompt="1"/>
          </p:nvPr>
        </p:nvSpPr>
        <p:spPr>
          <a:xfrm>
            <a:off x="6720926" y="9506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 rot="279">
            <a:off x="4569062" y="363000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/>
          <p:nvPr/>
        </p:nvSpPr>
        <p:spPr>
          <a:xfrm rot="-2407343">
            <a:off x="1206239" y="-3609999"/>
            <a:ext cx="6248361" cy="5074968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/>
          <p:nvPr/>
        </p:nvSpPr>
        <p:spPr>
          <a:xfrm rot="1233818">
            <a:off x="-1293788" y="2776156"/>
            <a:ext cx="6216641" cy="374719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3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6"/>
            </a:gs>
          </a:gsLst>
          <a:lin ang="2698631" scaled="0"/>
        </a:gra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subTitle" idx="1"/>
          </p:nvPr>
        </p:nvSpPr>
        <p:spPr>
          <a:xfrm>
            <a:off x="1599375" y="3115325"/>
            <a:ext cx="2218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subTitle" idx="2"/>
          </p:nvPr>
        </p:nvSpPr>
        <p:spPr>
          <a:xfrm>
            <a:off x="5393525" y="3117263"/>
            <a:ext cx="221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subTitle" idx="3"/>
          </p:nvPr>
        </p:nvSpPr>
        <p:spPr>
          <a:xfrm>
            <a:off x="1364475" y="3382775"/>
            <a:ext cx="2688300" cy="7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4"/>
          <p:cNvSpPr txBox="1">
            <a:spLocks noGrp="1"/>
          </p:cNvSpPr>
          <p:nvPr>
            <p:ph type="subTitle" idx="4"/>
          </p:nvPr>
        </p:nvSpPr>
        <p:spPr>
          <a:xfrm>
            <a:off x="5158325" y="3378275"/>
            <a:ext cx="26889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>
            <a:spLocks noGrp="1"/>
          </p:cNvSpPr>
          <p:nvPr>
            <p:ph type="title"/>
          </p:nvPr>
        </p:nvSpPr>
        <p:spPr>
          <a:xfrm rot="-588">
            <a:off x="2817000" y="3181189"/>
            <a:ext cx="35100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9" name="Google Shape;239;p45"/>
          <p:cNvSpPr txBox="1">
            <a:spLocks noGrp="1"/>
          </p:cNvSpPr>
          <p:nvPr>
            <p:ph type="subTitle" idx="1"/>
          </p:nvPr>
        </p:nvSpPr>
        <p:spPr>
          <a:xfrm>
            <a:off x="2176800" y="1295113"/>
            <a:ext cx="4790400" cy="18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5"/>
          <p:cNvSpPr/>
          <p:nvPr/>
        </p:nvSpPr>
        <p:spPr>
          <a:xfrm rot="-3620539">
            <a:off x="-1366566" y="-974426"/>
            <a:ext cx="4853691" cy="3581281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5"/>
          <p:cNvSpPr/>
          <p:nvPr/>
        </p:nvSpPr>
        <p:spPr>
          <a:xfrm rot="5212949">
            <a:off x="-1175897" y="2270233"/>
            <a:ext cx="2099390" cy="2854601"/>
          </a:xfrm>
          <a:custGeom>
            <a:avLst/>
            <a:gdLst/>
            <a:ahLst/>
            <a:cxnLst/>
            <a:rect l="l" t="t" r="r" b="b"/>
            <a:pathLst>
              <a:path w="22676" h="25649" extrusionOk="0">
                <a:moveTo>
                  <a:pt x="6629" y="1"/>
                </a:moveTo>
                <a:cubicBezTo>
                  <a:pt x="4567" y="1"/>
                  <a:pt x="2513" y="815"/>
                  <a:pt x="1457" y="2365"/>
                </a:cubicBezTo>
                <a:cubicBezTo>
                  <a:pt x="1" y="4486"/>
                  <a:pt x="461" y="7989"/>
                  <a:pt x="553" y="10901"/>
                </a:cubicBezTo>
                <a:cubicBezTo>
                  <a:pt x="646" y="13832"/>
                  <a:pt x="370" y="16192"/>
                  <a:pt x="848" y="19141"/>
                </a:cubicBezTo>
                <a:cubicBezTo>
                  <a:pt x="1310" y="22091"/>
                  <a:pt x="2526" y="25649"/>
                  <a:pt x="4461" y="25649"/>
                </a:cubicBezTo>
                <a:cubicBezTo>
                  <a:pt x="6379" y="25649"/>
                  <a:pt x="9015" y="22110"/>
                  <a:pt x="11910" y="20506"/>
                </a:cubicBezTo>
                <a:cubicBezTo>
                  <a:pt x="14804" y="18920"/>
                  <a:pt x="17975" y="19289"/>
                  <a:pt x="19929" y="17962"/>
                </a:cubicBezTo>
                <a:cubicBezTo>
                  <a:pt x="21901" y="16634"/>
                  <a:pt x="22675" y="13611"/>
                  <a:pt x="21716" y="11362"/>
                </a:cubicBezTo>
                <a:cubicBezTo>
                  <a:pt x="20758" y="9112"/>
                  <a:pt x="18085" y="7638"/>
                  <a:pt x="15781" y="5666"/>
                </a:cubicBezTo>
                <a:cubicBezTo>
                  <a:pt x="13477" y="3693"/>
                  <a:pt x="11559" y="1204"/>
                  <a:pt x="8923" y="356"/>
                </a:cubicBezTo>
                <a:cubicBezTo>
                  <a:pt x="8193" y="118"/>
                  <a:pt x="7411" y="1"/>
                  <a:pt x="662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5"/>
          <p:cNvSpPr/>
          <p:nvPr/>
        </p:nvSpPr>
        <p:spPr>
          <a:xfrm rot="-4535172">
            <a:off x="8135161" y="696066"/>
            <a:ext cx="2222063" cy="3265241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5"/>
          <p:cNvSpPr/>
          <p:nvPr/>
        </p:nvSpPr>
        <p:spPr>
          <a:xfrm rot="8100000">
            <a:off x="5531040" y="2520034"/>
            <a:ext cx="4163308" cy="3994243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6"/>
            </a:gs>
          </a:gsLst>
          <a:lin ang="2698631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bg>
      <p:bgPr>
        <a:solidFill>
          <a:schemeClr val="dk2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/>
          <p:nvPr/>
        </p:nvSpPr>
        <p:spPr>
          <a:xfrm rot="-315203">
            <a:off x="937966" y="-983367"/>
            <a:ext cx="2241510" cy="1835917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7"/>
          <p:cNvSpPr/>
          <p:nvPr/>
        </p:nvSpPr>
        <p:spPr>
          <a:xfrm rot="-10557944">
            <a:off x="-1522424" y="-1612251"/>
            <a:ext cx="3992876" cy="3614111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8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7"/>
          <p:cNvSpPr/>
          <p:nvPr/>
        </p:nvSpPr>
        <p:spPr>
          <a:xfrm rot="-3327611">
            <a:off x="7803996" y="2923542"/>
            <a:ext cx="3341951" cy="4934189"/>
          </a:xfrm>
          <a:custGeom>
            <a:avLst/>
            <a:gdLst/>
            <a:ahLst/>
            <a:cxnLst/>
            <a:rect l="l" t="t" r="r" b="b"/>
            <a:pathLst>
              <a:path w="45298" h="39371" extrusionOk="0">
                <a:moveTo>
                  <a:pt x="7516" y="9112"/>
                </a:moveTo>
                <a:cubicBezTo>
                  <a:pt x="7516" y="9112"/>
                  <a:pt x="11481" y="1"/>
                  <a:pt x="23345" y="1790"/>
                </a:cubicBezTo>
                <a:cubicBezTo>
                  <a:pt x="35210" y="3579"/>
                  <a:pt x="27099" y="16436"/>
                  <a:pt x="36198" y="15646"/>
                </a:cubicBezTo>
                <a:cubicBezTo>
                  <a:pt x="45298" y="14854"/>
                  <a:pt x="44902" y="19206"/>
                  <a:pt x="44308" y="21184"/>
                </a:cubicBezTo>
                <a:cubicBezTo>
                  <a:pt x="43715" y="23163"/>
                  <a:pt x="1" y="39370"/>
                  <a:pt x="7516" y="911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7"/>
          <p:cNvSpPr/>
          <p:nvPr/>
        </p:nvSpPr>
        <p:spPr>
          <a:xfrm rot="-10481613">
            <a:off x="6343704" y="4333884"/>
            <a:ext cx="1922599" cy="1721017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bg>
      <p:bgPr>
        <a:solidFill>
          <a:schemeClr val="dk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8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8"/>
          <p:cNvSpPr/>
          <p:nvPr/>
        </p:nvSpPr>
        <p:spPr>
          <a:xfrm rot="3769007">
            <a:off x="-1798121" y="-1427388"/>
            <a:ext cx="3544583" cy="3934757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8"/>
          <p:cNvSpPr/>
          <p:nvPr/>
        </p:nvSpPr>
        <p:spPr>
          <a:xfrm rot="-4095310">
            <a:off x="6913406" y="2723947"/>
            <a:ext cx="4662422" cy="2337016"/>
          </a:xfrm>
          <a:custGeom>
            <a:avLst/>
            <a:gdLst/>
            <a:ahLst/>
            <a:cxnLst/>
            <a:rect l="l" t="t" r="r" b="b"/>
            <a:pathLst>
              <a:path w="24980" h="10743" extrusionOk="0">
                <a:moveTo>
                  <a:pt x="19758" y="0"/>
                </a:moveTo>
                <a:cubicBezTo>
                  <a:pt x="17520" y="0"/>
                  <a:pt x="15017" y="1612"/>
                  <a:pt x="12812" y="1927"/>
                </a:cubicBezTo>
                <a:cubicBezTo>
                  <a:pt x="12501" y="1972"/>
                  <a:pt x="12196" y="1991"/>
                  <a:pt x="11894" y="1991"/>
                </a:cubicBezTo>
                <a:cubicBezTo>
                  <a:pt x="10175" y="1991"/>
                  <a:pt x="8582" y="1376"/>
                  <a:pt x="6795" y="1376"/>
                </a:cubicBezTo>
                <a:cubicBezTo>
                  <a:pt x="6426" y="1376"/>
                  <a:pt x="6048" y="1403"/>
                  <a:pt x="5659" y="1466"/>
                </a:cubicBezTo>
                <a:cubicBezTo>
                  <a:pt x="3078" y="1909"/>
                  <a:pt x="0" y="4010"/>
                  <a:pt x="516" y="5596"/>
                </a:cubicBezTo>
                <a:cubicBezTo>
                  <a:pt x="1014" y="7200"/>
                  <a:pt x="5125" y="8269"/>
                  <a:pt x="7706" y="8969"/>
                </a:cubicBezTo>
                <a:cubicBezTo>
                  <a:pt x="10305" y="9670"/>
                  <a:pt x="11374" y="9983"/>
                  <a:pt x="12812" y="10315"/>
                </a:cubicBezTo>
                <a:cubicBezTo>
                  <a:pt x="13653" y="10522"/>
                  <a:pt x="14615" y="10743"/>
                  <a:pt x="15765" y="10743"/>
                </a:cubicBezTo>
                <a:cubicBezTo>
                  <a:pt x="16559" y="10743"/>
                  <a:pt x="17442" y="10638"/>
                  <a:pt x="18435" y="10352"/>
                </a:cubicBezTo>
                <a:cubicBezTo>
                  <a:pt x="20868" y="9652"/>
                  <a:pt x="23947" y="7882"/>
                  <a:pt x="24464" y="5596"/>
                </a:cubicBezTo>
                <a:cubicBezTo>
                  <a:pt x="24980" y="3309"/>
                  <a:pt x="22933" y="489"/>
                  <a:pt x="20500" y="65"/>
                </a:cubicBezTo>
                <a:cubicBezTo>
                  <a:pt x="20256" y="21"/>
                  <a:pt x="20009" y="0"/>
                  <a:pt x="19758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8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8"/>
          <p:cNvSpPr/>
          <p:nvPr/>
        </p:nvSpPr>
        <p:spPr>
          <a:xfrm rot="-3329823">
            <a:off x="-1225386" y="2093235"/>
            <a:ext cx="2308478" cy="1592120"/>
          </a:xfrm>
          <a:custGeom>
            <a:avLst/>
            <a:gdLst/>
            <a:ahLst/>
            <a:cxnLst/>
            <a:rect l="l" t="t" r="r" b="b"/>
            <a:pathLst>
              <a:path w="19615" h="16711" extrusionOk="0">
                <a:moveTo>
                  <a:pt x="10155" y="1"/>
                </a:moveTo>
                <a:cubicBezTo>
                  <a:pt x="10119" y="1"/>
                  <a:pt x="10083" y="1"/>
                  <a:pt x="10047" y="2"/>
                </a:cubicBezTo>
                <a:cubicBezTo>
                  <a:pt x="5143" y="150"/>
                  <a:pt x="0" y="9183"/>
                  <a:pt x="2322" y="13570"/>
                </a:cubicBezTo>
                <a:cubicBezTo>
                  <a:pt x="3449" y="15680"/>
                  <a:pt x="6305" y="16711"/>
                  <a:pt x="9255" y="16711"/>
                </a:cubicBezTo>
                <a:cubicBezTo>
                  <a:pt x="12439" y="16711"/>
                  <a:pt x="15731" y="15509"/>
                  <a:pt x="17070" y="13165"/>
                </a:cubicBezTo>
                <a:cubicBezTo>
                  <a:pt x="19615" y="8681"/>
                  <a:pt x="15037" y="1"/>
                  <a:pt x="10155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8"/>
          <p:cNvSpPr/>
          <p:nvPr/>
        </p:nvSpPr>
        <p:spPr>
          <a:xfrm rot="6224357">
            <a:off x="8761824" y="872791"/>
            <a:ext cx="1547435" cy="1437609"/>
          </a:xfrm>
          <a:custGeom>
            <a:avLst/>
            <a:gdLst/>
            <a:ahLst/>
            <a:cxnLst/>
            <a:rect l="l" t="t" r="r" b="b"/>
            <a:pathLst>
              <a:path w="28446" h="22334" extrusionOk="0">
                <a:moveTo>
                  <a:pt x="11228" y="0"/>
                </a:moveTo>
                <a:cubicBezTo>
                  <a:pt x="8974" y="0"/>
                  <a:pt x="6608" y="685"/>
                  <a:pt x="4628" y="2074"/>
                </a:cubicBezTo>
                <a:cubicBezTo>
                  <a:pt x="2121" y="3825"/>
                  <a:pt x="221" y="6700"/>
                  <a:pt x="111" y="9558"/>
                </a:cubicBezTo>
                <a:cubicBezTo>
                  <a:pt x="0" y="12415"/>
                  <a:pt x="1660" y="15255"/>
                  <a:pt x="3522" y="17485"/>
                </a:cubicBezTo>
                <a:cubicBezTo>
                  <a:pt x="5401" y="19715"/>
                  <a:pt x="7485" y="21319"/>
                  <a:pt x="9753" y="21964"/>
                </a:cubicBezTo>
                <a:cubicBezTo>
                  <a:pt x="10694" y="22230"/>
                  <a:pt x="11669" y="22333"/>
                  <a:pt x="12700" y="22333"/>
                </a:cubicBezTo>
                <a:cubicBezTo>
                  <a:pt x="14174" y="22333"/>
                  <a:pt x="15764" y="22122"/>
                  <a:pt x="17532" y="21872"/>
                </a:cubicBezTo>
                <a:cubicBezTo>
                  <a:pt x="20537" y="21448"/>
                  <a:pt x="24059" y="20913"/>
                  <a:pt x="26049" y="18849"/>
                </a:cubicBezTo>
                <a:cubicBezTo>
                  <a:pt x="28022" y="16766"/>
                  <a:pt x="28445" y="13134"/>
                  <a:pt x="27265" y="10387"/>
                </a:cubicBezTo>
                <a:cubicBezTo>
                  <a:pt x="26067" y="7640"/>
                  <a:pt x="23265" y="5760"/>
                  <a:pt x="20703" y="4008"/>
                </a:cubicBezTo>
                <a:cubicBezTo>
                  <a:pt x="18122" y="2257"/>
                  <a:pt x="15799" y="653"/>
                  <a:pt x="13052" y="155"/>
                </a:cubicBezTo>
                <a:cubicBezTo>
                  <a:pt x="12459" y="52"/>
                  <a:pt x="11848" y="0"/>
                  <a:pt x="1122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bg>
      <p:bgPr>
        <a:gradFill>
          <a:gsLst>
            <a:gs pos="0">
              <a:schemeClr val="accent4"/>
            </a:gs>
            <a:gs pos="50000">
              <a:schemeClr val="accent5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9"/>
          <p:cNvSpPr txBox="1">
            <a:spLocks noGrp="1"/>
          </p:cNvSpPr>
          <p:nvPr>
            <p:ph type="title"/>
          </p:nvPr>
        </p:nvSpPr>
        <p:spPr>
          <a:xfrm>
            <a:off x="3435600" y="1618025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3" name="Google Shape;263;p49"/>
          <p:cNvSpPr txBox="1">
            <a:spLocks noGrp="1"/>
          </p:cNvSpPr>
          <p:nvPr>
            <p:ph type="title" idx="2" hasCustomPrompt="1"/>
          </p:nvPr>
        </p:nvSpPr>
        <p:spPr>
          <a:xfrm>
            <a:off x="1619076" y="1900273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4" name="Google Shape;264;p49"/>
          <p:cNvSpPr txBox="1">
            <a:spLocks noGrp="1"/>
          </p:cNvSpPr>
          <p:nvPr>
            <p:ph type="subTitle" idx="1"/>
          </p:nvPr>
        </p:nvSpPr>
        <p:spPr>
          <a:xfrm rot="279">
            <a:off x="3550312" y="3085613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bg>
      <p:bgPr>
        <a:solidFill>
          <a:schemeClr val="dk2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/>
          <p:nvPr/>
        </p:nvSpPr>
        <p:spPr>
          <a:xfrm rot="-9620081">
            <a:off x="-310220" y="3110216"/>
            <a:ext cx="4630263" cy="3680321"/>
          </a:xfrm>
          <a:prstGeom prst="rect">
            <a:avLst/>
          </a:prstGeom>
          <a:gradFill>
            <a:gsLst>
              <a:gs pos="0">
                <a:schemeClr val="accent5"/>
              </a:gs>
              <a:gs pos="51000">
                <a:schemeClr val="dk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50"/>
          <p:cNvSpPr/>
          <p:nvPr/>
        </p:nvSpPr>
        <p:spPr>
          <a:xfrm rot="10800000">
            <a:off x="4513800" y="3240400"/>
            <a:ext cx="4630200" cy="4027200"/>
          </a:xfrm>
          <a:prstGeom prst="rect">
            <a:avLst/>
          </a:pr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50"/>
          <p:cNvSpPr/>
          <p:nvPr/>
        </p:nvSpPr>
        <p:spPr>
          <a:xfrm rot="2332494">
            <a:off x="4856939" y="-2041245"/>
            <a:ext cx="4630335" cy="5146837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50"/>
          <p:cNvSpPr/>
          <p:nvPr/>
        </p:nvSpPr>
        <p:spPr>
          <a:xfrm>
            <a:off x="-625050" y="-1307975"/>
            <a:ext cx="5259900" cy="4415700"/>
          </a:xfrm>
          <a:prstGeom prst="rect">
            <a:avLst/>
          </a:prstGeom>
          <a:gradFill>
            <a:gsLst>
              <a:gs pos="0">
                <a:schemeClr val="accent6"/>
              </a:gs>
              <a:gs pos="67000">
                <a:schemeClr val="lt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50"/>
          <p:cNvSpPr/>
          <p:nvPr/>
        </p:nvSpPr>
        <p:spPr>
          <a:xfrm>
            <a:off x="-359074" y="-80262"/>
            <a:ext cx="10500490" cy="5304026"/>
          </a:xfrm>
          <a:custGeom>
            <a:avLst/>
            <a:gdLst/>
            <a:ahLst/>
            <a:cxnLst/>
            <a:rect l="l" t="t" r="r" b="b"/>
            <a:pathLst>
              <a:path w="27819" h="26829" extrusionOk="0">
                <a:moveTo>
                  <a:pt x="12122" y="1"/>
                </a:moveTo>
                <a:cubicBezTo>
                  <a:pt x="10177" y="1"/>
                  <a:pt x="8172" y="821"/>
                  <a:pt x="6674" y="2136"/>
                </a:cubicBezTo>
                <a:cubicBezTo>
                  <a:pt x="4867" y="3722"/>
                  <a:pt x="3780" y="6026"/>
                  <a:pt x="2895" y="8201"/>
                </a:cubicBezTo>
                <a:cubicBezTo>
                  <a:pt x="2010" y="10395"/>
                  <a:pt x="1309" y="12496"/>
                  <a:pt x="812" y="14874"/>
                </a:cubicBezTo>
                <a:cubicBezTo>
                  <a:pt x="314" y="17253"/>
                  <a:pt x="1" y="19907"/>
                  <a:pt x="1014" y="21898"/>
                </a:cubicBezTo>
                <a:cubicBezTo>
                  <a:pt x="2010" y="23890"/>
                  <a:pt x="4332" y="25217"/>
                  <a:pt x="6637" y="25991"/>
                </a:cubicBezTo>
                <a:cubicBezTo>
                  <a:pt x="8360" y="26552"/>
                  <a:pt x="10063" y="26828"/>
                  <a:pt x="11708" y="26828"/>
                </a:cubicBezTo>
                <a:cubicBezTo>
                  <a:pt x="12280" y="26828"/>
                  <a:pt x="12846" y="26795"/>
                  <a:pt x="13403" y="26728"/>
                </a:cubicBezTo>
                <a:cubicBezTo>
                  <a:pt x="15560" y="26488"/>
                  <a:pt x="17569" y="25751"/>
                  <a:pt x="19763" y="24922"/>
                </a:cubicBezTo>
                <a:cubicBezTo>
                  <a:pt x="21938" y="24074"/>
                  <a:pt x="24298" y="23115"/>
                  <a:pt x="25663" y="21364"/>
                </a:cubicBezTo>
                <a:cubicBezTo>
                  <a:pt x="27026" y="19631"/>
                  <a:pt x="27395" y="17105"/>
                  <a:pt x="27597" y="14469"/>
                </a:cubicBezTo>
                <a:cubicBezTo>
                  <a:pt x="27801" y="11833"/>
                  <a:pt x="27818" y="9067"/>
                  <a:pt x="26474" y="7297"/>
                </a:cubicBezTo>
                <a:cubicBezTo>
                  <a:pt x="25128" y="5528"/>
                  <a:pt x="22417" y="4735"/>
                  <a:pt x="20021" y="3482"/>
                </a:cubicBezTo>
                <a:cubicBezTo>
                  <a:pt x="17643" y="2228"/>
                  <a:pt x="15596" y="514"/>
                  <a:pt x="13310" y="108"/>
                </a:cubicBezTo>
                <a:cubicBezTo>
                  <a:pt x="12920" y="35"/>
                  <a:pt x="12522" y="1"/>
                  <a:pt x="12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50"/>
          <p:cNvSpPr txBox="1">
            <a:spLocks noGrp="1"/>
          </p:cNvSpPr>
          <p:nvPr>
            <p:ph type="subTitle" idx="1"/>
          </p:nvPr>
        </p:nvSpPr>
        <p:spPr>
          <a:xfrm rot="175">
            <a:off x="1618650" y="2985675"/>
            <a:ext cx="59067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title"/>
          </p:nvPr>
        </p:nvSpPr>
        <p:spPr>
          <a:xfrm>
            <a:off x="1789200" y="1414325"/>
            <a:ext cx="5565600" cy="15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0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bg>
      <p:bgPr>
        <a:solidFill>
          <a:schemeClr val="dk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51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2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52"/>
          <p:cNvSpPr txBox="1">
            <a:spLocks noGrp="1"/>
          </p:cNvSpPr>
          <p:nvPr>
            <p:ph type="subTitle" idx="1"/>
          </p:nvPr>
        </p:nvSpPr>
        <p:spPr>
          <a:xfrm rot="298">
            <a:off x="944575" y="2838200"/>
            <a:ext cx="3455700" cy="10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52"/>
          <p:cNvSpPr txBox="1">
            <a:spLocks noGrp="1"/>
          </p:cNvSpPr>
          <p:nvPr>
            <p:ph type="title"/>
          </p:nvPr>
        </p:nvSpPr>
        <p:spPr>
          <a:xfrm>
            <a:off x="944725" y="1274075"/>
            <a:ext cx="3455700" cy="9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/>
          <p:nvPr/>
        </p:nvSpPr>
        <p:spPr>
          <a:xfrm rot="-5400000">
            <a:off x="-2053936" y="1911361"/>
            <a:ext cx="4452968" cy="4248686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3"/>
          <p:cNvSpPr/>
          <p:nvPr/>
        </p:nvSpPr>
        <p:spPr>
          <a:xfrm rot="-448692">
            <a:off x="7342547" y="-481265"/>
            <a:ext cx="3150976" cy="383013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67000">
                <a:schemeClr val="lt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3"/>
          <p:cNvSpPr txBox="1">
            <a:spLocks noGrp="1"/>
          </p:cNvSpPr>
          <p:nvPr>
            <p:ph type="subTitle" idx="1"/>
          </p:nvPr>
        </p:nvSpPr>
        <p:spPr>
          <a:xfrm rot="188">
            <a:off x="1828800" y="2571899"/>
            <a:ext cx="5486400" cy="1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53"/>
          <p:cNvSpPr txBox="1">
            <a:spLocks noGrp="1"/>
          </p:cNvSpPr>
          <p:nvPr>
            <p:ph type="title"/>
          </p:nvPr>
        </p:nvSpPr>
        <p:spPr>
          <a:xfrm>
            <a:off x="1828800" y="658200"/>
            <a:ext cx="54864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720000" y="117983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5275" rtl="0">
              <a:spcBef>
                <a:spcPts val="0"/>
              </a:spcBef>
              <a:spcAft>
                <a:spcPts val="0"/>
              </a:spcAft>
              <a:buSzPts val="1050"/>
              <a:buAutoNum type="arabicPeriod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2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/>
          <p:nvPr/>
        </p:nvSpPr>
        <p:spPr>
          <a:xfrm rot="-4304304">
            <a:off x="-1545258" y="-183127"/>
            <a:ext cx="3994658" cy="1858352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4"/>
          <p:cNvSpPr/>
          <p:nvPr/>
        </p:nvSpPr>
        <p:spPr>
          <a:xfrm rot="-9569901">
            <a:off x="1047104" y="-606735"/>
            <a:ext cx="1887020" cy="1740463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54"/>
          <p:cNvSpPr txBox="1">
            <a:spLocks noGrp="1"/>
          </p:cNvSpPr>
          <p:nvPr>
            <p:ph type="title" idx="2"/>
          </p:nvPr>
        </p:nvSpPr>
        <p:spPr>
          <a:xfrm>
            <a:off x="720000" y="26490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0" name="Google Shape;290;p54"/>
          <p:cNvSpPr txBox="1">
            <a:spLocks noGrp="1"/>
          </p:cNvSpPr>
          <p:nvPr>
            <p:ph type="subTitle" idx="1"/>
          </p:nvPr>
        </p:nvSpPr>
        <p:spPr>
          <a:xfrm>
            <a:off x="720000" y="3043158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4"/>
          <p:cNvSpPr txBox="1">
            <a:spLocks noGrp="1"/>
          </p:cNvSpPr>
          <p:nvPr>
            <p:ph type="title" idx="3"/>
          </p:nvPr>
        </p:nvSpPr>
        <p:spPr>
          <a:xfrm>
            <a:off x="3403788" y="26490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2" name="Google Shape;292;p54"/>
          <p:cNvSpPr txBox="1">
            <a:spLocks noGrp="1"/>
          </p:cNvSpPr>
          <p:nvPr>
            <p:ph type="subTitle" idx="4"/>
          </p:nvPr>
        </p:nvSpPr>
        <p:spPr>
          <a:xfrm>
            <a:off x="3403800" y="3043141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54"/>
          <p:cNvSpPr txBox="1">
            <a:spLocks noGrp="1"/>
          </p:cNvSpPr>
          <p:nvPr>
            <p:ph type="title" idx="5"/>
          </p:nvPr>
        </p:nvSpPr>
        <p:spPr>
          <a:xfrm>
            <a:off x="6087600" y="26490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4" name="Google Shape;294;p54"/>
          <p:cNvSpPr txBox="1">
            <a:spLocks noGrp="1"/>
          </p:cNvSpPr>
          <p:nvPr>
            <p:ph type="subTitle" idx="6"/>
          </p:nvPr>
        </p:nvSpPr>
        <p:spPr>
          <a:xfrm>
            <a:off x="6087600" y="3043158"/>
            <a:ext cx="2336400" cy="8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54"/>
          <p:cNvSpPr/>
          <p:nvPr/>
        </p:nvSpPr>
        <p:spPr>
          <a:xfrm rot="-10539618">
            <a:off x="6137802" y="4286765"/>
            <a:ext cx="2423587" cy="1418098"/>
          </a:xfrm>
          <a:custGeom>
            <a:avLst/>
            <a:gdLst/>
            <a:ahLst/>
            <a:cxnLst/>
            <a:rect l="l" t="t" r="r" b="b"/>
            <a:pathLst>
              <a:path w="22676" h="25649" extrusionOk="0">
                <a:moveTo>
                  <a:pt x="6629" y="1"/>
                </a:moveTo>
                <a:cubicBezTo>
                  <a:pt x="4567" y="1"/>
                  <a:pt x="2513" y="815"/>
                  <a:pt x="1457" y="2365"/>
                </a:cubicBezTo>
                <a:cubicBezTo>
                  <a:pt x="1" y="4486"/>
                  <a:pt x="461" y="7989"/>
                  <a:pt x="553" y="10901"/>
                </a:cubicBezTo>
                <a:cubicBezTo>
                  <a:pt x="646" y="13832"/>
                  <a:pt x="370" y="16192"/>
                  <a:pt x="848" y="19141"/>
                </a:cubicBezTo>
                <a:cubicBezTo>
                  <a:pt x="1310" y="22091"/>
                  <a:pt x="2526" y="25649"/>
                  <a:pt x="4461" y="25649"/>
                </a:cubicBezTo>
                <a:cubicBezTo>
                  <a:pt x="6379" y="25649"/>
                  <a:pt x="9015" y="22110"/>
                  <a:pt x="11910" y="20506"/>
                </a:cubicBezTo>
                <a:cubicBezTo>
                  <a:pt x="14804" y="18920"/>
                  <a:pt x="17975" y="19289"/>
                  <a:pt x="19929" y="17962"/>
                </a:cubicBezTo>
                <a:cubicBezTo>
                  <a:pt x="21901" y="16634"/>
                  <a:pt x="22675" y="13611"/>
                  <a:pt x="21716" y="11362"/>
                </a:cubicBezTo>
                <a:cubicBezTo>
                  <a:pt x="20758" y="9112"/>
                  <a:pt x="18085" y="7638"/>
                  <a:pt x="15781" y="5666"/>
                </a:cubicBezTo>
                <a:cubicBezTo>
                  <a:pt x="13477" y="3693"/>
                  <a:pt x="11559" y="1204"/>
                  <a:pt x="8923" y="356"/>
                </a:cubicBezTo>
                <a:cubicBezTo>
                  <a:pt x="8193" y="118"/>
                  <a:pt x="7411" y="1"/>
                  <a:pt x="662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4"/>
          <p:cNvSpPr/>
          <p:nvPr/>
        </p:nvSpPr>
        <p:spPr>
          <a:xfrm rot="-9834134">
            <a:off x="8124315" y="2971153"/>
            <a:ext cx="2108611" cy="3583184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6"/>
            </a:gs>
          </a:gsLst>
          <a:lin ang="2698631" scaled="0"/>
        </a:gra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55"/>
          <p:cNvSpPr txBox="1">
            <a:spLocks noGrp="1"/>
          </p:cNvSpPr>
          <p:nvPr>
            <p:ph type="title" idx="2"/>
          </p:nvPr>
        </p:nvSpPr>
        <p:spPr>
          <a:xfrm>
            <a:off x="2050534" y="1567275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55"/>
          <p:cNvSpPr txBox="1">
            <a:spLocks noGrp="1"/>
          </p:cNvSpPr>
          <p:nvPr>
            <p:ph type="subTitle" idx="1"/>
          </p:nvPr>
        </p:nvSpPr>
        <p:spPr>
          <a:xfrm>
            <a:off x="2050517" y="1892863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55"/>
          <p:cNvSpPr txBox="1">
            <a:spLocks noGrp="1"/>
          </p:cNvSpPr>
          <p:nvPr>
            <p:ph type="title" idx="3"/>
          </p:nvPr>
        </p:nvSpPr>
        <p:spPr>
          <a:xfrm>
            <a:off x="5811914" y="1573238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3" name="Google Shape;303;p55"/>
          <p:cNvSpPr txBox="1">
            <a:spLocks noGrp="1"/>
          </p:cNvSpPr>
          <p:nvPr>
            <p:ph type="subTitle" idx="4"/>
          </p:nvPr>
        </p:nvSpPr>
        <p:spPr>
          <a:xfrm>
            <a:off x="5811920" y="1886913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5"/>
          <p:cNvSpPr txBox="1">
            <a:spLocks noGrp="1"/>
          </p:cNvSpPr>
          <p:nvPr>
            <p:ph type="title" idx="5"/>
          </p:nvPr>
        </p:nvSpPr>
        <p:spPr>
          <a:xfrm>
            <a:off x="2050525" y="3220850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5" name="Google Shape;305;p55"/>
          <p:cNvSpPr txBox="1">
            <a:spLocks noGrp="1"/>
          </p:cNvSpPr>
          <p:nvPr>
            <p:ph type="subTitle" idx="6"/>
          </p:nvPr>
        </p:nvSpPr>
        <p:spPr>
          <a:xfrm>
            <a:off x="2050534" y="3539088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5"/>
          <p:cNvSpPr txBox="1">
            <a:spLocks noGrp="1"/>
          </p:cNvSpPr>
          <p:nvPr>
            <p:ph type="title" idx="7"/>
          </p:nvPr>
        </p:nvSpPr>
        <p:spPr>
          <a:xfrm>
            <a:off x="5811930" y="3220850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7" name="Google Shape;307;p55"/>
          <p:cNvSpPr txBox="1">
            <a:spLocks noGrp="1"/>
          </p:cNvSpPr>
          <p:nvPr>
            <p:ph type="subTitle" idx="8"/>
          </p:nvPr>
        </p:nvSpPr>
        <p:spPr>
          <a:xfrm>
            <a:off x="5811937" y="3539088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6"/>
          <p:cNvSpPr txBox="1">
            <a:spLocks noGrp="1"/>
          </p:cNvSpPr>
          <p:nvPr>
            <p:ph type="title" idx="2"/>
          </p:nvPr>
        </p:nvSpPr>
        <p:spPr>
          <a:xfrm>
            <a:off x="720000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1" name="Google Shape;311;p56"/>
          <p:cNvSpPr txBox="1">
            <a:spLocks noGrp="1"/>
          </p:cNvSpPr>
          <p:nvPr>
            <p:ph type="subTitle" idx="1"/>
          </p:nvPr>
        </p:nvSpPr>
        <p:spPr>
          <a:xfrm>
            <a:off x="719975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6"/>
          <p:cNvSpPr txBox="1">
            <a:spLocks noGrp="1"/>
          </p:cNvSpPr>
          <p:nvPr>
            <p:ph type="title" idx="3"/>
          </p:nvPr>
        </p:nvSpPr>
        <p:spPr>
          <a:xfrm>
            <a:off x="3419269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3" name="Google Shape;313;p56"/>
          <p:cNvSpPr txBox="1">
            <a:spLocks noGrp="1"/>
          </p:cNvSpPr>
          <p:nvPr>
            <p:ph type="subTitle" idx="4"/>
          </p:nvPr>
        </p:nvSpPr>
        <p:spPr>
          <a:xfrm>
            <a:off x="3419246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 idx="5"/>
          </p:nvPr>
        </p:nvSpPr>
        <p:spPr>
          <a:xfrm>
            <a:off x="720000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5" name="Google Shape;315;p56"/>
          <p:cNvSpPr txBox="1">
            <a:spLocks noGrp="1"/>
          </p:cNvSpPr>
          <p:nvPr>
            <p:ph type="subTitle" idx="6"/>
          </p:nvPr>
        </p:nvSpPr>
        <p:spPr>
          <a:xfrm>
            <a:off x="720000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6"/>
          <p:cNvSpPr txBox="1">
            <a:spLocks noGrp="1"/>
          </p:cNvSpPr>
          <p:nvPr>
            <p:ph type="title" idx="7"/>
          </p:nvPr>
        </p:nvSpPr>
        <p:spPr>
          <a:xfrm>
            <a:off x="3419269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7" name="Google Shape;317;p56"/>
          <p:cNvSpPr txBox="1">
            <a:spLocks noGrp="1"/>
          </p:cNvSpPr>
          <p:nvPr>
            <p:ph type="subTitle" idx="8"/>
          </p:nvPr>
        </p:nvSpPr>
        <p:spPr>
          <a:xfrm>
            <a:off x="3419271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6"/>
          <p:cNvSpPr txBox="1">
            <a:spLocks noGrp="1"/>
          </p:cNvSpPr>
          <p:nvPr>
            <p:ph type="title" idx="9"/>
          </p:nvPr>
        </p:nvSpPr>
        <p:spPr>
          <a:xfrm>
            <a:off x="6118545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56"/>
          <p:cNvSpPr txBox="1">
            <a:spLocks noGrp="1"/>
          </p:cNvSpPr>
          <p:nvPr>
            <p:ph type="subTitle" idx="13"/>
          </p:nvPr>
        </p:nvSpPr>
        <p:spPr>
          <a:xfrm>
            <a:off x="6118525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6"/>
          <p:cNvSpPr txBox="1">
            <a:spLocks noGrp="1"/>
          </p:cNvSpPr>
          <p:nvPr>
            <p:ph type="title" idx="14"/>
          </p:nvPr>
        </p:nvSpPr>
        <p:spPr>
          <a:xfrm>
            <a:off x="6118545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1" name="Google Shape;321;p56"/>
          <p:cNvSpPr txBox="1">
            <a:spLocks noGrp="1"/>
          </p:cNvSpPr>
          <p:nvPr>
            <p:ph type="subTitle" idx="15"/>
          </p:nvPr>
        </p:nvSpPr>
        <p:spPr>
          <a:xfrm>
            <a:off x="6118550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MAIN_POINT_1_5">
    <p:bg>
      <p:bgPr>
        <a:solidFill>
          <a:schemeClr val="dk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>
            <a:spLocks noGrp="1"/>
          </p:cNvSpPr>
          <p:nvPr>
            <p:ph type="subTitle" idx="1"/>
          </p:nvPr>
        </p:nvSpPr>
        <p:spPr>
          <a:xfrm rot="240">
            <a:off x="3467912" y="2671100"/>
            <a:ext cx="42948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57"/>
          <p:cNvSpPr txBox="1">
            <a:spLocks noGrp="1"/>
          </p:cNvSpPr>
          <p:nvPr>
            <p:ph type="title"/>
          </p:nvPr>
        </p:nvSpPr>
        <p:spPr>
          <a:xfrm>
            <a:off x="3467924" y="1783100"/>
            <a:ext cx="4294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5" name="Google Shape;325;p57"/>
          <p:cNvSpPr/>
          <p:nvPr/>
        </p:nvSpPr>
        <p:spPr>
          <a:xfrm rot="5400120">
            <a:off x="6131337" y="-2638137"/>
            <a:ext cx="3561182" cy="627289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2000">
                <a:schemeClr val="lt2"/>
              </a:gs>
              <a:gs pos="74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7"/>
          <p:cNvSpPr/>
          <p:nvPr/>
        </p:nvSpPr>
        <p:spPr>
          <a:xfrm rot="5400000">
            <a:off x="-16115" y="3526874"/>
            <a:ext cx="1174628" cy="2153255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7"/>
          <p:cNvSpPr/>
          <p:nvPr/>
        </p:nvSpPr>
        <p:spPr>
          <a:xfrm rot="7610874">
            <a:off x="-1319402" y="1295363"/>
            <a:ext cx="2615591" cy="3500261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7"/>
          <p:cNvSpPr/>
          <p:nvPr/>
        </p:nvSpPr>
        <p:spPr>
          <a:xfrm rot="3329862" flipH="1">
            <a:off x="8002178" y="832048"/>
            <a:ext cx="2669522" cy="2642807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2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>
            <a:spLocks noGrp="1"/>
          </p:cNvSpPr>
          <p:nvPr>
            <p:ph type="title" hasCustomPrompt="1"/>
          </p:nvPr>
        </p:nvSpPr>
        <p:spPr>
          <a:xfrm rot="-188">
            <a:off x="1828800" y="839746"/>
            <a:ext cx="5486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1" name="Google Shape;331;p58"/>
          <p:cNvSpPr txBox="1">
            <a:spLocks noGrp="1"/>
          </p:cNvSpPr>
          <p:nvPr>
            <p:ph type="subTitle" idx="1"/>
          </p:nvPr>
        </p:nvSpPr>
        <p:spPr>
          <a:xfrm>
            <a:off x="1828800" y="2060338"/>
            <a:ext cx="5486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58"/>
          <p:cNvSpPr txBox="1">
            <a:spLocks noGrp="1"/>
          </p:cNvSpPr>
          <p:nvPr>
            <p:ph type="title" idx="2" hasCustomPrompt="1"/>
          </p:nvPr>
        </p:nvSpPr>
        <p:spPr>
          <a:xfrm>
            <a:off x="1828800" y="2920500"/>
            <a:ext cx="5486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3" name="Google Shape;333;p58"/>
          <p:cNvSpPr txBox="1">
            <a:spLocks noGrp="1"/>
          </p:cNvSpPr>
          <p:nvPr>
            <p:ph type="subTitle" idx="3"/>
          </p:nvPr>
        </p:nvSpPr>
        <p:spPr>
          <a:xfrm>
            <a:off x="1828800" y="4130988"/>
            <a:ext cx="5486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8"/>
          <p:cNvSpPr/>
          <p:nvPr/>
        </p:nvSpPr>
        <p:spPr>
          <a:xfrm rot="4950891">
            <a:off x="7157246" y="1005631"/>
            <a:ext cx="3195599" cy="3260800"/>
          </a:xfrm>
          <a:custGeom>
            <a:avLst/>
            <a:gdLst/>
            <a:ahLst/>
            <a:cxnLst/>
            <a:rect l="l" t="t" r="r" b="b"/>
            <a:pathLst>
              <a:path w="45298" h="39371" extrusionOk="0">
                <a:moveTo>
                  <a:pt x="7516" y="9112"/>
                </a:moveTo>
                <a:cubicBezTo>
                  <a:pt x="7516" y="9112"/>
                  <a:pt x="11481" y="1"/>
                  <a:pt x="23345" y="1790"/>
                </a:cubicBezTo>
                <a:cubicBezTo>
                  <a:pt x="35210" y="3579"/>
                  <a:pt x="27099" y="16436"/>
                  <a:pt x="36198" y="15646"/>
                </a:cubicBezTo>
                <a:cubicBezTo>
                  <a:pt x="45298" y="14854"/>
                  <a:pt x="44902" y="19206"/>
                  <a:pt x="44308" y="21184"/>
                </a:cubicBezTo>
                <a:cubicBezTo>
                  <a:pt x="43715" y="23163"/>
                  <a:pt x="1" y="39370"/>
                  <a:pt x="7516" y="911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8"/>
          <p:cNvSpPr/>
          <p:nvPr/>
        </p:nvSpPr>
        <p:spPr>
          <a:xfrm rot="-4865726">
            <a:off x="-1446713" y="1270789"/>
            <a:ext cx="2720143" cy="2355705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8"/>
          <p:cNvSpPr/>
          <p:nvPr/>
        </p:nvSpPr>
        <p:spPr>
          <a:xfrm rot="8733794">
            <a:off x="-1434713" y="-899769"/>
            <a:ext cx="3584762" cy="2574095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8"/>
          <p:cNvSpPr/>
          <p:nvPr/>
        </p:nvSpPr>
        <p:spPr>
          <a:xfrm>
            <a:off x="7394625" y="2920500"/>
            <a:ext cx="3185102" cy="2239640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MAIN_POINT_1_4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9"/>
          <p:cNvSpPr txBox="1">
            <a:spLocks noGrp="1"/>
          </p:cNvSpPr>
          <p:nvPr>
            <p:ph type="subTitle" idx="1"/>
          </p:nvPr>
        </p:nvSpPr>
        <p:spPr>
          <a:xfrm rot="241">
            <a:off x="2429687" y="3565575"/>
            <a:ext cx="42846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9"/>
          <p:cNvSpPr txBox="1">
            <a:spLocks noGrp="1"/>
          </p:cNvSpPr>
          <p:nvPr>
            <p:ph type="title"/>
          </p:nvPr>
        </p:nvSpPr>
        <p:spPr>
          <a:xfrm>
            <a:off x="2278638" y="2706762"/>
            <a:ext cx="45867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bg>
      <p:bgPr>
        <a:solidFill>
          <a:schemeClr val="dk2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0"/>
          <p:cNvSpPr txBox="1">
            <a:spLocks noGrp="1"/>
          </p:cNvSpPr>
          <p:nvPr>
            <p:ph type="subTitle" idx="1"/>
          </p:nvPr>
        </p:nvSpPr>
        <p:spPr>
          <a:xfrm>
            <a:off x="1026450" y="3806350"/>
            <a:ext cx="2286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0"/>
          <p:cNvSpPr txBox="1">
            <a:spLocks noGrp="1"/>
          </p:cNvSpPr>
          <p:nvPr>
            <p:ph type="subTitle" idx="2"/>
          </p:nvPr>
        </p:nvSpPr>
        <p:spPr>
          <a:xfrm>
            <a:off x="5831550" y="3864550"/>
            <a:ext cx="22860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60"/>
          <p:cNvSpPr txBox="1">
            <a:spLocks noGrp="1"/>
          </p:cNvSpPr>
          <p:nvPr>
            <p:ph type="title" hasCustomPrompt="1"/>
          </p:nvPr>
        </p:nvSpPr>
        <p:spPr>
          <a:xfrm>
            <a:off x="1026450" y="3167984"/>
            <a:ext cx="2286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6" name="Google Shape;346;p60"/>
          <p:cNvSpPr txBox="1">
            <a:spLocks noGrp="1"/>
          </p:cNvSpPr>
          <p:nvPr>
            <p:ph type="title" idx="3" hasCustomPrompt="1"/>
          </p:nvPr>
        </p:nvSpPr>
        <p:spPr>
          <a:xfrm>
            <a:off x="5831550" y="3167975"/>
            <a:ext cx="2286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7" name="Google Shape;347;p60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60"/>
          <p:cNvSpPr txBox="1">
            <a:spLocks noGrp="1"/>
          </p:cNvSpPr>
          <p:nvPr>
            <p:ph type="subTitle" idx="5"/>
          </p:nvPr>
        </p:nvSpPr>
        <p:spPr>
          <a:xfrm>
            <a:off x="3429000" y="3864550"/>
            <a:ext cx="22860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60"/>
          <p:cNvSpPr txBox="1">
            <a:spLocks noGrp="1"/>
          </p:cNvSpPr>
          <p:nvPr>
            <p:ph type="title" idx="6" hasCustomPrompt="1"/>
          </p:nvPr>
        </p:nvSpPr>
        <p:spPr>
          <a:xfrm>
            <a:off x="3429012" y="3167984"/>
            <a:ext cx="2286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MAIN_POINT_1_3">
    <p:bg>
      <p:bgPr>
        <a:solidFill>
          <a:schemeClr val="dk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>
            <a:spLocks noGrp="1"/>
          </p:cNvSpPr>
          <p:nvPr>
            <p:ph type="subTitle" idx="1"/>
          </p:nvPr>
        </p:nvSpPr>
        <p:spPr>
          <a:xfrm rot="246">
            <a:off x="1198325" y="2979200"/>
            <a:ext cx="41844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61"/>
          <p:cNvSpPr txBox="1">
            <a:spLocks noGrp="1"/>
          </p:cNvSpPr>
          <p:nvPr>
            <p:ph type="title"/>
          </p:nvPr>
        </p:nvSpPr>
        <p:spPr>
          <a:xfrm>
            <a:off x="1198325" y="2097600"/>
            <a:ext cx="4586700" cy="7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3" name="Google Shape;353;p61"/>
          <p:cNvSpPr/>
          <p:nvPr/>
        </p:nvSpPr>
        <p:spPr>
          <a:xfrm rot="-9511317" flipH="1">
            <a:off x="-817848" y="1334104"/>
            <a:ext cx="2313832" cy="470510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2000">
                <a:schemeClr val="lt2"/>
              </a:gs>
              <a:gs pos="74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61"/>
          <p:cNvSpPr/>
          <p:nvPr/>
        </p:nvSpPr>
        <p:spPr>
          <a:xfrm rot="1615650" flipH="1">
            <a:off x="6645205" y="-743950"/>
            <a:ext cx="1888698" cy="1763464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1"/>
          <p:cNvSpPr/>
          <p:nvPr/>
        </p:nvSpPr>
        <p:spPr>
          <a:xfrm rot="10800000">
            <a:off x="-596114" y="692405"/>
            <a:ext cx="1870366" cy="2014349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61"/>
          <p:cNvSpPr/>
          <p:nvPr/>
        </p:nvSpPr>
        <p:spPr>
          <a:xfrm rot="-5400000">
            <a:off x="8063325" y="-212025"/>
            <a:ext cx="1727731" cy="2151773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2779400" y="323305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62"/>
          <p:cNvSpPr txBox="1">
            <a:spLocks noGrp="1"/>
          </p:cNvSpPr>
          <p:nvPr>
            <p:ph type="ctrTitle"/>
          </p:nvPr>
        </p:nvSpPr>
        <p:spPr>
          <a:xfrm>
            <a:off x="2727925" y="787650"/>
            <a:ext cx="36882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subTitle" idx="1"/>
          </p:nvPr>
        </p:nvSpPr>
        <p:spPr>
          <a:xfrm>
            <a:off x="2679300" y="2005158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62"/>
          <p:cNvSpPr txBox="1">
            <a:spLocks noGrp="1"/>
          </p:cNvSpPr>
          <p:nvPr>
            <p:ph type="subTitle" idx="2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 rot="-9899980">
            <a:off x="-557935" y="-1279881"/>
            <a:ext cx="2608285" cy="3453371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8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1855875" y="2546238"/>
            <a:ext cx="1705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2"/>
          </p:nvPr>
        </p:nvSpPr>
        <p:spPr>
          <a:xfrm>
            <a:off x="5581425" y="2548188"/>
            <a:ext cx="1710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3"/>
          </p:nvPr>
        </p:nvSpPr>
        <p:spPr>
          <a:xfrm>
            <a:off x="1364463" y="3018338"/>
            <a:ext cx="2688300" cy="9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4"/>
          </p:nvPr>
        </p:nvSpPr>
        <p:spPr>
          <a:xfrm>
            <a:off x="5091975" y="3098338"/>
            <a:ext cx="26889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/>
          <p:nvPr/>
        </p:nvSpPr>
        <p:spPr>
          <a:xfrm rot="-8978186">
            <a:off x="6640956" y="2061861"/>
            <a:ext cx="3025287" cy="400548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/>
          <p:nvPr/>
        </p:nvSpPr>
        <p:spPr>
          <a:xfrm rot="5400120">
            <a:off x="6131337" y="-2638137"/>
            <a:ext cx="3561182" cy="627289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2000">
                <a:schemeClr val="lt2"/>
              </a:gs>
              <a:gs pos="74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6"/>
          <p:cNvSpPr/>
          <p:nvPr/>
        </p:nvSpPr>
        <p:spPr>
          <a:xfrm rot="5400000">
            <a:off x="-16115" y="3526874"/>
            <a:ext cx="1174628" cy="2153255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6"/>
          <p:cNvSpPr/>
          <p:nvPr/>
        </p:nvSpPr>
        <p:spPr>
          <a:xfrm rot="7610874">
            <a:off x="-1319402" y="1295363"/>
            <a:ext cx="2615591" cy="3500261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6"/>
          <p:cNvSpPr/>
          <p:nvPr/>
        </p:nvSpPr>
        <p:spPr>
          <a:xfrm rot="3329862" flipH="1">
            <a:off x="8002178" y="832048"/>
            <a:ext cx="2669522" cy="2642807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4572000" y="724863"/>
            <a:ext cx="3852000" cy="9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1"/>
          </p:nvPr>
        </p:nvSpPr>
        <p:spPr>
          <a:xfrm rot="-268">
            <a:off x="4572000" y="2101288"/>
            <a:ext cx="3852000" cy="2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1231050" y="1302000"/>
            <a:ext cx="6681900" cy="14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1823700" y="1762125"/>
            <a:ext cx="54966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subTitle" idx="1"/>
          </p:nvPr>
        </p:nvSpPr>
        <p:spPr>
          <a:xfrm>
            <a:off x="1828800" y="26657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/>
          <p:nvPr/>
        </p:nvSpPr>
        <p:spPr>
          <a:xfrm rot="-5146068">
            <a:off x="1959926" y="-4077248"/>
            <a:ext cx="2812959" cy="787167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2"/>
          <p:cNvSpPr/>
          <p:nvPr/>
        </p:nvSpPr>
        <p:spPr>
          <a:xfrm rot="193">
            <a:off x="3587095" y="4090783"/>
            <a:ext cx="6123250" cy="2332945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720000" y="3972900"/>
            <a:ext cx="77040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5" r:id="rId36"/>
    <p:sldLayoutId id="2147483706" r:id="rId37"/>
    <p:sldLayoutId id="2147483707" r:id="rId38"/>
    <p:sldLayoutId id="2147483708" r:id="rId39"/>
    <p:sldLayoutId id="2147483709" r:id="rId40"/>
    <p:sldLayoutId id="2147483710" r:id="rId41"/>
    <p:sldLayoutId id="2147483711" r:id="rId4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 txBox="1">
            <a:spLocks noGrp="1"/>
          </p:cNvSpPr>
          <p:nvPr>
            <p:ph type="ctrTitle"/>
          </p:nvPr>
        </p:nvSpPr>
        <p:spPr>
          <a:xfrm>
            <a:off x="720100" y="988794"/>
            <a:ext cx="65616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Popular Song Sentiment vs Global Sentiment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BCE63-19D2-5E5E-8378-84999F18E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599454">
            <a:off x="718769" y="2361005"/>
            <a:ext cx="3776700" cy="426300"/>
          </a:xfrm>
        </p:spPr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 sz="1800" b="1"/>
              <a:t>Blue Homework Team 17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/>
              <a:t>Feliciti Milne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/>
              <a:t>Noah Johnson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/>
              <a:t>Patrick O’Keefe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/>
              <a:t>Josh Hull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</a:pPr>
            <a:r>
              <a:rPr lang="en-US"/>
              <a:t>Jiwon Lee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68EF8D3F-28DE-B3C2-ECA2-6A423B6D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6" y="1220337"/>
            <a:ext cx="7499971" cy="3282921"/>
          </a:xfrm>
          <a:prstGeom prst="rect">
            <a:avLst/>
          </a:prstGeom>
        </p:spPr>
      </p:pic>
      <p:pic>
        <p:nvPicPr>
          <p:cNvPr id="12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8A12CD-9BA2-5338-2800-32E84EC4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482" y="2655313"/>
            <a:ext cx="2648667" cy="7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7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B0DF58F-C6A2-27D5-1418-BF5B6C0C9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5" y="1220336"/>
            <a:ext cx="7499970" cy="328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9D94A8EF-F8B7-19EF-0DD2-26BF8260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5" y="1220336"/>
            <a:ext cx="7499970" cy="328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4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4A89F8CD-3168-2DA9-CFDC-B0E0E1E3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6" y="1220336"/>
            <a:ext cx="7499970" cy="32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9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E944EED2-B182-F6AC-D470-BB97D655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5" y="1222411"/>
            <a:ext cx="7499971" cy="341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2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3A0E953A-A8F7-7762-8D9B-083944DF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5" y="1229313"/>
            <a:ext cx="7499970" cy="34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2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D4B53682-7DAF-FF9F-F32C-E50A6D8D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5" y="1179685"/>
            <a:ext cx="7637472" cy="36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68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E3B3001F-F045-3574-4AD1-C7F303C1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83" y="1180550"/>
            <a:ext cx="7777634" cy="36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435A1133-86A1-03C9-5700-D738D71C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83" y="1178498"/>
            <a:ext cx="7638032" cy="347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8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0"/>
          <p:cNvSpPr txBox="1">
            <a:spLocks noGrp="1"/>
          </p:cNvSpPr>
          <p:nvPr>
            <p:ph type="title"/>
          </p:nvPr>
        </p:nvSpPr>
        <p:spPr>
          <a:xfrm>
            <a:off x="2642836" y="2763094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Sentiment Analysis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724" name="Google Shape;724;p90"/>
          <p:cNvSpPr txBox="1">
            <a:spLocks noGrp="1"/>
          </p:cNvSpPr>
          <p:nvPr>
            <p:ph type="title" idx="2"/>
          </p:nvPr>
        </p:nvSpPr>
        <p:spPr>
          <a:xfrm>
            <a:off x="3793487" y="969840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6" name="Google Shape;726;p90"/>
          <p:cNvSpPr/>
          <p:nvPr/>
        </p:nvSpPr>
        <p:spPr>
          <a:xfrm>
            <a:off x="2462914" y="3641829"/>
            <a:ext cx="4354117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8A484-F7D3-F558-AD07-5547070B5586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DD5C9-7D95-FD40-47D9-7C375AF66EFA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7ACCC-E3FD-9AA9-2E0A-63868CAD3308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Sentiment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6D428-305A-0D5C-C204-26281891FAF9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4"/>
          <p:cNvSpPr txBox="1">
            <a:spLocks noGrp="1"/>
          </p:cNvSpPr>
          <p:nvPr>
            <p:ph type="subTitle" idx="1"/>
          </p:nvPr>
        </p:nvSpPr>
        <p:spPr>
          <a:xfrm rot="175">
            <a:off x="824595" y="2998869"/>
            <a:ext cx="7494809" cy="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/>
              <a:t>Sentiment metrics had a </a:t>
            </a:r>
            <a:r>
              <a:rPr lang="en-US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cs typeface="Poppins"/>
                <a:sym typeface="Arial"/>
              </a:rPr>
              <a:t>-0.525</a:t>
            </a:r>
            <a:r>
              <a:rPr lang="en-US" sz="2000">
                <a:solidFill>
                  <a:srgbClr val="F7F7F5"/>
                </a:solidFill>
                <a:sym typeface="Arial"/>
              </a:rPr>
              <a:t> </a:t>
            </a:r>
            <a:endParaRPr lang="en-US"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rgbClr val="F7F7F5"/>
                </a:solidFill>
                <a:sym typeface="Arial"/>
              </a:rPr>
              <a:t>correlation</a:t>
            </a:r>
            <a:r>
              <a:rPr lang="en-US" sz="2000"/>
              <a:t> coefficient with GS Indicator</a:t>
            </a:r>
            <a:endParaRPr lang="en-US"/>
          </a:p>
        </p:txBody>
      </p:sp>
      <p:sp>
        <p:nvSpPr>
          <p:cNvPr id="3" name="Google Shape;440;p74">
            <a:extLst>
              <a:ext uri="{FF2B5EF4-FFF2-40B4-BE49-F238E27FC236}">
                <a16:creationId xmlns:a16="http://schemas.microsoft.com/office/drawing/2014/main" id="{3CF11D23-D4FE-B62C-BD5F-8CC09C6F9FCB}"/>
              </a:ext>
            </a:extLst>
          </p:cNvPr>
          <p:cNvSpPr/>
          <p:nvPr/>
        </p:nvSpPr>
        <p:spPr>
          <a:xfrm>
            <a:off x="2364875" y="1685375"/>
            <a:ext cx="4414254" cy="996074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endParaRPr lang="en-US" b="1" i="0">
              <a:ln>
                <a:noFill/>
              </a:ln>
              <a:gradFill>
                <a:gsLst>
                  <a:gs pos="0">
                    <a:schemeClr val="accent6"/>
                  </a:gs>
                  <a:gs pos="23000">
                    <a:schemeClr val="accent5"/>
                  </a:gs>
                  <a:gs pos="50000">
                    <a:schemeClr val="accent4"/>
                  </a:gs>
                  <a:gs pos="76000">
                    <a:schemeClr val="accent2"/>
                  </a:gs>
                  <a:gs pos="100000">
                    <a:schemeClr val="accent1"/>
                  </a:gs>
                </a:gsLst>
                <a:lin ang="2698631" scaled="0"/>
              </a:gradFill>
              <a:latin typeface="Poppins"/>
            </a:endParaRPr>
          </a:p>
        </p:txBody>
      </p:sp>
      <p:sp>
        <p:nvSpPr>
          <p:cNvPr id="4" name="Google Shape;440;p74">
            <a:extLst>
              <a:ext uri="{FF2B5EF4-FFF2-40B4-BE49-F238E27FC236}">
                <a16:creationId xmlns:a16="http://schemas.microsoft.com/office/drawing/2014/main" id="{3CF11D23-D4FE-B62C-BD5F-8CC09C6F9FCB}"/>
              </a:ext>
            </a:extLst>
          </p:cNvPr>
          <p:cNvSpPr/>
          <p:nvPr/>
        </p:nvSpPr>
        <p:spPr>
          <a:xfrm>
            <a:off x="355146" y="1462785"/>
            <a:ext cx="8433708" cy="608463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cs typeface="Poppins"/>
              </a:rPr>
              <a:t>Art does not imitate life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4083C90-9ACE-C82E-51E5-FDCDF7BC2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22521"/>
            <a:ext cx="7404100" cy="46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0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528B33D-DC02-2512-5613-40352029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22521"/>
            <a:ext cx="7404100" cy="46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F94D7B2-D585-86B8-CDF4-B120F48B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22521"/>
            <a:ext cx="7404100" cy="46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8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72A0544-74E0-1E95-7F2B-09BB63F8B82E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4584" y="3055655"/>
            <a:ext cx="1548000" cy="1548000"/>
          </a:xfrm>
          <a:prstGeom prst="rect">
            <a:avLst/>
          </a:prstGeom>
        </p:spPr>
      </p:pic>
      <p:pic>
        <p:nvPicPr>
          <p:cNvPr id="16" name="Picture 20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ED6D893-18C5-F40E-00DC-BC8B0059DA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69475" y="3055655"/>
            <a:ext cx="1548000" cy="1548000"/>
          </a:xfrm>
          <a:prstGeom prst="rect">
            <a:avLst/>
          </a:prstGeom>
        </p:spPr>
      </p:pic>
      <p:pic>
        <p:nvPicPr>
          <p:cNvPr id="21" name="Picture 21" descr="A picture containing text, person, wearing, striped&#10;&#10;Description automatically generated">
            <a:extLst>
              <a:ext uri="{FF2B5EF4-FFF2-40B4-BE49-F238E27FC236}">
                <a16:creationId xmlns:a16="http://schemas.microsoft.com/office/drawing/2014/main" id="{1A47043D-DA0C-3BD1-4587-3CF47373070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734366" y="3055655"/>
            <a:ext cx="1548000" cy="1548000"/>
          </a:xfrm>
          <a:prstGeom prst="rect">
            <a:avLst/>
          </a:prstGeom>
        </p:spPr>
      </p:pic>
      <p:pic>
        <p:nvPicPr>
          <p:cNvPr id="22" name="Picture 2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FB215A9-9C06-CCDB-289D-38F062193AF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599256" y="3055655"/>
            <a:ext cx="1548000" cy="1548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5052805-7DD2-DA2F-6ACF-D169AA6B2C01}"/>
              </a:ext>
            </a:extLst>
          </p:cNvPr>
          <p:cNvPicPr>
            <a:picLocks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6600971" y="1420046"/>
            <a:ext cx="1546285" cy="155094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0BFE139-1A5A-3E86-A413-80BD52A67193}"/>
              </a:ext>
            </a:extLst>
          </p:cNvPr>
          <p:cNvPicPr>
            <a:picLocks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736081" y="1420046"/>
            <a:ext cx="1546285" cy="1548000"/>
          </a:xfrm>
          <a:prstGeom prst="rect">
            <a:avLst/>
          </a:prstGeom>
        </p:spPr>
      </p:pic>
      <p:pic>
        <p:nvPicPr>
          <p:cNvPr id="8" name="Picture 1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14B67E79-41DE-EBB2-C533-C366D88C0F87}"/>
              </a:ext>
            </a:extLst>
          </p:cNvPr>
          <p:cNvPicPr>
            <a:picLocks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869475" y="1420046"/>
            <a:ext cx="1548000" cy="15478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644ECD-9A93-FAD3-3F7E-395E114E978C}"/>
              </a:ext>
            </a:extLst>
          </p:cNvPr>
          <p:cNvSpPr txBox="1"/>
          <p:nvPr/>
        </p:nvSpPr>
        <p:spPr>
          <a:xfrm>
            <a:off x="6447922" y="3033111"/>
            <a:ext cx="18197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‘13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Diamonds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Rihanna</a:t>
            </a:r>
            <a:endParaRPr lang="en-US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0.9998</a:t>
            </a:r>
            <a:endParaRPr lang="en-US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D209A6-9F0D-EB4B-0315-27AE0D8CBE06}"/>
              </a:ext>
            </a:extLst>
          </p:cNvPr>
          <p:cNvSpPr txBox="1"/>
          <p:nvPr/>
        </p:nvSpPr>
        <p:spPr>
          <a:xfrm>
            <a:off x="844283" y="2999101"/>
            <a:ext cx="18197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‘10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Your Love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Nicki Minaj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0.9998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15C45-0C13-9FB2-60A8-E2BFB0E57F4E}"/>
              </a:ext>
            </a:extLst>
          </p:cNvPr>
          <p:cNvSpPr txBox="1"/>
          <p:nvPr/>
        </p:nvSpPr>
        <p:spPr>
          <a:xfrm>
            <a:off x="2656776" y="1358393"/>
            <a:ext cx="1876942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‘07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Party like a 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Rockstar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Shop </a:t>
            </a:r>
            <a:r>
              <a:rPr lang="en-US" sz="1200" b="1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Boyz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0E0AB-54B9-313C-3FE4-2D43E44BDB26}"/>
              </a:ext>
            </a:extLst>
          </p:cNvPr>
          <p:cNvSpPr txBox="1"/>
          <p:nvPr/>
        </p:nvSpPr>
        <p:spPr>
          <a:xfrm>
            <a:off x="6463360" y="1390791"/>
            <a:ext cx="181979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‘09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Beautiful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Akon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0.9998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19F4E-0BA3-C27F-64DD-5DFD481CC3B7}"/>
              </a:ext>
            </a:extLst>
          </p:cNvPr>
          <p:cNvSpPr txBox="1"/>
          <p:nvPr/>
        </p:nvSpPr>
        <p:spPr>
          <a:xfrm>
            <a:off x="4669404" y="1390791"/>
            <a:ext cx="1671510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‘08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Lollipop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Lil Wayne / 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Static Major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0.9997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DB6E63-E9F7-2D92-1BC0-FBDC93DAFA8C}"/>
              </a:ext>
            </a:extLst>
          </p:cNvPr>
          <p:cNvSpPr txBox="1"/>
          <p:nvPr/>
        </p:nvSpPr>
        <p:spPr>
          <a:xfrm>
            <a:off x="2660277" y="2978806"/>
            <a:ext cx="2000767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‘11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Cheers 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(Drink to That)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Rihanna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0.9998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D119D-905F-1399-A7DD-D48B390158FD}"/>
              </a:ext>
            </a:extLst>
          </p:cNvPr>
          <p:cNvSpPr txBox="1"/>
          <p:nvPr/>
        </p:nvSpPr>
        <p:spPr>
          <a:xfrm>
            <a:off x="4474667" y="2987984"/>
            <a:ext cx="2002143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‘12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Dance (A$$)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Big Sean / 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Nicki Minaj</a:t>
            </a: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-0.9999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3" name="Picture 7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20F36307-9939-8080-C61B-9A58AF468971}"/>
              </a:ext>
            </a:extLst>
          </p:cNvPr>
          <p:cNvPicPr>
            <a:picLocks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1004584" y="1420046"/>
            <a:ext cx="1546285" cy="1535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D860D0-7F7A-D7D0-1E01-E35308441E58}"/>
              </a:ext>
            </a:extLst>
          </p:cNvPr>
          <p:cNvSpPr txBox="1"/>
          <p:nvPr/>
        </p:nvSpPr>
        <p:spPr>
          <a:xfrm>
            <a:off x="872284" y="1390791"/>
            <a:ext cx="1819792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‘06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One Wish 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Ray J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C3A04-94C7-F19B-298F-F54E872C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Polarized Song of the Year</a:t>
            </a:r>
            <a:endParaRPr lang="en-US" b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1133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CBF54DC-B02F-EF7D-9685-B9149C7B0E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78938" y="1417674"/>
            <a:ext cx="1548000" cy="1548000"/>
          </a:xfrm>
          <a:prstGeom prst="rect">
            <a:avLst/>
          </a:prstGeom>
        </p:spPr>
      </p:pic>
      <p:pic>
        <p:nvPicPr>
          <p:cNvPr id="8" name="Picture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149F55C-5DAB-5001-29A0-92787ED798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858313" y="1417674"/>
            <a:ext cx="1548000" cy="1548000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1F442C6-4FF1-1906-D896-D42AEE16C80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737688" y="1417674"/>
            <a:ext cx="1548000" cy="1548000"/>
          </a:xfrm>
          <a:prstGeom prst="rect">
            <a:avLst/>
          </a:prstGeom>
        </p:spPr>
      </p:pic>
      <p:pic>
        <p:nvPicPr>
          <p:cNvPr id="14" name="Picture 1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C7E01E93-330A-85F3-7DBF-C978541E159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617062" y="1417674"/>
            <a:ext cx="1548000" cy="1548000"/>
          </a:xfrm>
          <a:prstGeom prst="rect">
            <a:avLst/>
          </a:prstGeom>
        </p:spPr>
      </p:pic>
      <p:pic>
        <p:nvPicPr>
          <p:cNvPr id="15" name="Picture 1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725C3CF-10BF-4DC1-51B2-4BE53A7E646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978938" y="3061232"/>
            <a:ext cx="1548000" cy="1548000"/>
          </a:xfrm>
          <a:prstGeom prst="rect">
            <a:avLst/>
          </a:prstGeom>
        </p:spPr>
      </p:pic>
      <p:pic>
        <p:nvPicPr>
          <p:cNvPr id="16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032472F0-88DB-369E-6294-41C68384CD5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858313" y="3061232"/>
            <a:ext cx="1548000" cy="1548000"/>
          </a:xfrm>
          <a:prstGeom prst="rect">
            <a:avLst/>
          </a:prstGeom>
        </p:spPr>
      </p:pic>
      <p:pic>
        <p:nvPicPr>
          <p:cNvPr id="21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6853061-CFB6-25C7-BBB1-767150D989B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737688" y="3061232"/>
            <a:ext cx="1548000" cy="1548000"/>
          </a:xfrm>
          <a:prstGeom prst="rect">
            <a:avLst/>
          </a:prstGeom>
        </p:spPr>
      </p:pic>
      <p:pic>
        <p:nvPicPr>
          <p:cNvPr id="22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2E7DDBC5-DD4E-97C7-ED89-8276D0B702A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6617062" y="3061232"/>
            <a:ext cx="1548000" cy="15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C3A04-94C7-F19B-298F-F54E872C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Polarized Song of the Year</a:t>
            </a:r>
            <a:endParaRPr lang="en-US" b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860D0-7F7A-D7D0-1E01-E35308441E58}"/>
              </a:ext>
            </a:extLst>
          </p:cNvPr>
          <p:cNvSpPr txBox="1"/>
          <p:nvPr/>
        </p:nvSpPr>
        <p:spPr>
          <a:xfrm>
            <a:off x="825177" y="1458016"/>
            <a:ext cx="18197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‘14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Happy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Pharrell Williams</a:t>
            </a: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0.9996</a:t>
            </a: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15C45-0C13-9FB2-60A8-E2BFB0E57F4E}"/>
              </a:ext>
            </a:extLst>
          </p:cNvPr>
          <p:cNvSpPr txBox="1"/>
          <p:nvPr/>
        </p:nvSpPr>
        <p:spPr>
          <a:xfrm>
            <a:off x="2718816" y="1427698"/>
            <a:ext cx="1819792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‘15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Love Me Harder</a:t>
            </a:r>
            <a:endParaRPr lang="en-US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Ariana Grande / 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</a:t>
            </a:r>
            <a:r>
              <a:rPr lang="en-US" sz="1200" b="1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Weeknd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0.9995</a:t>
            </a:r>
            <a:endParaRPr lang="en-KR" sz="18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19F4E-0BA3-C27F-64DD-5DFD481CC3B7}"/>
              </a:ext>
            </a:extLst>
          </p:cNvPr>
          <p:cNvSpPr txBox="1"/>
          <p:nvPr/>
        </p:nvSpPr>
        <p:spPr>
          <a:xfrm>
            <a:off x="4598249" y="1419599"/>
            <a:ext cx="18197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‘16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Wicked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Future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-</a:t>
            </a:r>
            <a:r>
              <a:rPr lang="en-KR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</a:t>
            </a:r>
            <a:r>
              <a:rPr lang="en-US" sz="18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998</a:t>
            </a:r>
            <a:endParaRPr lang="en-KR" sz="18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0E0AB-54B9-313C-3FE4-2D43E44BDB26}"/>
              </a:ext>
            </a:extLst>
          </p:cNvPr>
          <p:cNvSpPr txBox="1"/>
          <p:nvPr/>
        </p:nvSpPr>
        <p:spPr>
          <a:xfrm>
            <a:off x="6400802" y="1428064"/>
            <a:ext cx="2019817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‘17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All Time Low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Jon Bellion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-</a:t>
            </a:r>
            <a:r>
              <a:rPr lang="en-KR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</a:t>
            </a:r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99</a:t>
            </a:r>
            <a:r>
              <a:rPr lang="en-KR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8</a:t>
            </a: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D209A6-9F0D-EB4B-0315-27AE0D8CBE06}"/>
              </a:ext>
            </a:extLst>
          </p:cNvPr>
          <p:cNvSpPr txBox="1"/>
          <p:nvPr/>
        </p:nvSpPr>
        <p:spPr>
          <a:xfrm>
            <a:off x="807424" y="3008460"/>
            <a:ext cx="181979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‘18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Walk It Talk It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Migos / Drake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0.9998</a:t>
            </a:r>
            <a:endParaRPr lang="en-KR" sz="2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DB6E63-E9F7-2D92-1BC0-FBDC93DAFA8C}"/>
              </a:ext>
            </a:extLst>
          </p:cNvPr>
          <p:cNvSpPr txBox="1"/>
          <p:nvPr/>
        </p:nvSpPr>
        <p:spPr>
          <a:xfrm>
            <a:off x="2627167" y="3008996"/>
            <a:ext cx="20102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‘19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Murder on My Mind</a:t>
            </a:r>
            <a:endParaRPr lang="en-KR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YNW </a:t>
            </a:r>
            <a:r>
              <a:rPr lang="en-US" sz="1200" b="1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Melly</a:t>
            </a:r>
            <a:endParaRPr lang="en-US" sz="12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-</a:t>
            </a:r>
            <a:r>
              <a:rPr lang="en-KR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</a:t>
            </a:r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9997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D119D-905F-1399-A7DD-D48B390158FD}"/>
              </a:ext>
            </a:extLst>
          </p:cNvPr>
          <p:cNvSpPr txBox="1"/>
          <p:nvPr/>
        </p:nvSpPr>
        <p:spPr>
          <a:xfrm>
            <a:off x="4602873" y="3012486"/>
            <a:ext cx="1819792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‘20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Lose You to Love Me</a:t>
            </a:r>
            <a:endParaRPr lang="en-KR" sz="1200" b="1" err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Selena Gomez</a:t>
            </a:r>
          </a:p>
          <a:p>
            <a:pPr algn="ctr"/>
            <a:r>
              <a:rPr lang="en-KR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</a:t>
            </a:r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997</a:t>
            </a:r>
            <a:endParaRPr lang="en-KR" sz="18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644ECD-9A93-FAD3-3F7E-395E114E978C}"/>
              </a:ext>
            </a:extLst>
          </p:cNvPr>
          <p:cNvSpPr txBox="1"/>
          <p:nvPr/>
        </p:nvSpPr>
        <p:spPr>
          <a:xfrm>
            <a:off x="6470775" y="2999752"/>
            <a:ext cx="1819792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KR" sz="44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ea typeface="Open Sans"/>
                <a:cs typeface="Poppins"/>
                <a:sym typeface="Open Sans"/>
              </a:rPr>
              <a:t>‘21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Way 2 Sexy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Drake / Future / Young Thug</a:t>
            </a:r>
            <a:endParaRPr lang="en-KR" sz="12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0.9997</a:t>
            </a:r>
          </a:p>
          <a:p>
            <a:pPr algn="ctr"/>
            <a:endParaRPr lang="en-KR" sz="2000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53357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dk1"/>
                </a:solidFill>
              </a:defRPr>
            </a:lvl1pPr>
          </a:lstStyle>
          <a:p>
            <a:r>
              <a:rPr lang="en"/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F068FF1-8FF2-8CB4-1D66-F390B32C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9" y="216774"/>
            <a:ext cx="7411537" cy="46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1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3"/>
          <p:cNvSpPr/>
          <p:nvPr/>
        </p:nvSpPr>
        <p:spPr>
          <a:xfrm>
            <a:off x="3550325" y="3085487"/>
            <a:ext cx="41463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93"/>
          <p:cNvSpPr txBox="1">
            <a:spLocks noGrp="1"/>
          </p:cNvSpPr>
          <p:nvPr>
            <p:ph type="title"/>
          </p:nvPr>
        </p:nvSpPr>
        <p:spPr>
          <a:xfrm>
            <a:off x="3474566" y="2286940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Conclusion</a:t>
            </a:r>
          </a:p>
        </p:txBody>
      </p:sp>
      <p:sp>
        <p:nvSpPr>
          <p:cNvPr id="799" name="Google Shape;799;p93"/>
          <p:cNvSpPr txBox="1">
            <a:spLocks noGrp="1"/>
          </p:cNvSpPr>
          <p:nvPr>
            <p:ph type="title" idx="2"/>
          </p:nvPr>
        </p:nvSpPr>
        <p:spPr>
          <a:xfrm>
            <a:off x="1619076" y="1900273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6C227-CE28-DD2A-E6B2-26BAEC45EA00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2C9FD-7C8E-7296-A121-2C461B370822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0A6A4-6955-3D04-999A-52C5B7E74BCA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294A7-5B38-A93A-F6ED-BEE7263711F6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982FC-2132-7B35-FAD1-247EEF547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689" y="561109"/>
            <a:ext cx="5500039" cy="3995564"/>
          </a:xfrm>
        </p:spPr>
        <p:txBody>
          <a:bodyPr/>
          <a:lstStyle/>
          <a:p>
            <a:pPr marL="161925" indent="0">
              <a:spcAft>
                <a:spcPts val="600"/>
              </a:spcAft>
              <a:buNone/>
            </a:pPr>
            <a:r>
              <a:rPr lang="en-US" sz="2800" b="1" dirty="0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  <a:cs typeface="Poppins"/>
                <a:sym typeface="Arial"/>
              </a:rPr>
              <a:t>Negative correlation between global market indicator and compound song sentiment</a:t>
            </a:r>
          </a:p>
          <a:p>
            <a:pPr marL="161925" indent="0">
              <a:spcAft>
                <a:spcPts val="600"/>
              </a:spcAft>
              <a:buNone/>
            </a:pPr>
            <a:endParaRPr lang="en-US" sz="2000" b="1" dirty="0"/>
          </a:p>
          <a:p>
            <a:pPr marL="161925" indent="0" algn="r">
              <a:spcAft>
                <a:spcPts val="600"/>
              </a:spcAft>
              <a:buNone/>
            </a:pPr>
            <a:r>
              <a:rPr lang="en-US" sz="3600" b="1" i="1" dirty="0">
                <a:solidFill>
                  <a:srgbClr val="97C9FF"/>
                </a:solidFill>
                <a:latin typeface="Poppins" pitchFamily="2" charset="77"/>
                <a:cs typeface="Poppins" pitchFamily="2" charset="77"/>
              </a:rPr>
              <a:t>Next Steps</a:t>
            </a:r>
          </a:p>
          <a:p>
            <a:pPr marL="17925" indent="0" algn="r">
              <a:spcAft>
                <a:spcPts val="600"/>
              </a:spcAft>
              <a:buNone/>
            </a:pPr>
            <a:r>
              <a:rPr lang="en-US" sz="2400" dirty="0">
                <a:solidFill>
                  <a:srgbClr val="F58C9F"/>
                </a:solidFill>
                <a:latin typeface="Poppins" pitchFamily="2" charset="77"/>
                <a:cs typeface="Poppins" pitchFamily="2" charset="77"/>
              </a:rPr>
              <a:t>More genres of music</a:t>
            </a:r>
          </a:p>
          <a:p>
            <a:pPr marL="17925" indent="0" algn="r">
              <a:spcAft>
                <a:spcPts val="600"/>
              </a:spcAft>
              <a:buNone/>
            </a:pPr>
            <a:r>
              <a:rPr lang="en-US" sz="2400" dirty="0">
                <a:solidFill>
                  <a:srgbClr val="F58C9F"/>
                </a:solidFill>
                <a:latin typeface="Poppins" pitchFamily="2" charset="77"/>
                <a:cs typeface="Poppins" pitchFamily="2" charset="77"/>
              </a:rPr>
              <a:t>More granular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Conclusion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171A5D0-02EE-6959-AB37-810A2E6C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28" y="971550"/>
            <a:ext cx="2590582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F97BA-C206-513E-ECFC-F88E2D0A4B12}"/>
              </a:ext>
            </a:extLst>
          </p:cNvPr>
          <p:cNvSpPr txBox="1"/>
          <p:nvPr/>
        </p:nvSpPr>
        <p:spPr>
          <a:xfrm>
            <a:off x="5029200" y="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DF4CE-8581-90D9-83B8-22B2202DD4DE}"/>
              </a:ext>
            </a:extLst>
          </p:cNvPr>
          <p:cNvSpPr txBox="1"/>
          <p:nvPr/>
        </p:nvSpPr>
        <p:spPr>
          <a:xfrm>
            <a:off x="3891776" y="-28993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79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5"/>
          <p:cNvSpPr txBox="1">
            <a:spLocks noGrp="1"/>
          </p:cNvSpPr>
          <p:nvPr>
            <p:ph type="ctrTitle"/>
          </p:nvPr>
        </p:nvSpPr>
        <p:spPr>
          <a:xfrm>
            <a:off x="2727925" y="787650"/>
            <a:ext cx="36882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accent6"/>
                </a:solidFill>
              </a:rPr>
              <a:t>!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088" name="Google Shape;1088;p105"/>
          <p:cNvSpPr txBox="1">
            <a:spLocks noGrp="1"/>
          </p:cNvSpPr>
          <p:nvPr>
            <p:ph type="subTitle" idx="1"/>
          </p:nvPr>
        </p:nvSpPr>
        <p:spPr>
          <a:xfrm>
            <a:off x="1964789" y="2005158"/>
            <a:ext cx="541606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4"/>
                </a:solidFill>
              </a:rPr>
              <a:t>Does anyone have any questions?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3"/>
          <p:cNvSpPr/>
          <p:nvPr/>
        </p:nvSpPr>
        <p:spPr>
          <a:xfrm>
            <a:off x="3550325" y="3085487"/>
            <a:ext cx="41463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93"/>
          <p:cNvSpPr txBox="1">
            <a:spLocks noGrp="1"/>
          </p:cNvSpPr>
          <p:nvPr>
            <p:ph type="title"/>
          </p:nvPr>
        </p:nvSpPr>
        <p:spPr>
          <a:xfrm>
            <a:off x="2344448" y="1982145"/>
            <a:ext cx="4981518" cy="1083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/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6C227-CE28-DD2A-E6B2-26BAEC45EA00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2C9FD-7C8E-7296-A121-2C461B370822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0A6A4-6955-3D04-999A-52C5B7E74BCA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294A7-5B38-A93A-F6ED-BEE7263711F6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8864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3"/>
          <p:cNvSpPr/>
          <p:nvPr/>
        </p:nvSpPr>
        <p:spPr>
          <a:xfrm>
            <a:off x="3278158" y="1853946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73"/>
          <p:cNvSpPr/>
          <p:nvPr/>
        </p:nvSpPr>
        <p:spPr>
          <a:xfrm>
            <a:off x="5955508" y="1853835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73"/>
          <p:cNvSpPr/>
          <p:nvPr/>
        </p:nvSpPr>
        <p:spPr>
          <a:xfrm>
            <a:off x="592308" y="1853845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73"/>
          <p:cNvSpPr txBox="1">
            <a:spLocks noGrp="1"/>
          </p:cNvSpPr>
          <p:nvPr>
            <p:ph type="title"/>
          </p:nvPr>
        </p:nvSpPr>
        <p:spPr>
          <a:xfrm>
            <a:off x="3280414" y="2383722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/>
              <a:t>Text Analysis</a:t>
            </a:r>
            <a:endParaRPr lang="en-US" sz="1600"/>
          </a:p>
        </p:txBody>
      </p:sp>
      <p:sp>
        <p:nvSpPr>
          <p:cNvPr id="412" name="Google Shape;412;p73"/>
          <p:cNvSpPr txBox="1">
            <a:spLocks noGrp="1"/>
          </p:cNvSpPr>
          <p:nvPr>
            <p:ph type="title" idx="2"/>
          </p:nvPr>
        </p:nvSpPr>
        <p:spPr>
          <a:xfrm rot="1974">
            <a:off x="3926165" y="2002431"/>
            <a:ext cx="1044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3" name="Google Shape;413;p73"/>
          <p:cNvSpPr txBox="1">
            <a:spLocks noGrp="1"/>
          </p:cNvSpPr>
          <p:nvPr>
            <p:ph type="title" idx="3"/>
          </p:nvPr>
        </p:nvSpPr>
        <p:spPr>
          <a:xfrm>
            <a:off x="6609951" y="1995670"/>
            <a:ext cx="1044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5" name="Google Shape;415;p73"/>
          <p:cNvSpPr txBox="1">
            <a:spLocks noGrp="1"/>
          </p:cNvSpPr>
          <p:nvPr>
            <p:ph type="title" idx="5"/>
          </p:nvPr>
        </p:nvSpPr>
        <p:spPr>
          <a:xfrm>
            <a:off x="605164" y="2383710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Background</a:t>
            </a:r>
            <a:endParaRPr lang="en-US" sz="1600"/>
          </a:p>
        </p:txBody>
      </p:sp>
      <p:sp>
        <p:nvSpPr>
          <p:cNvPr id="423" name="Google Shape;423;p73"/>
          <p:cNvSpPr txBox="1">
            <a:spLocks noGrp="1"/>
          </p:cNvSpPr>
          <p:nvPr>
            <p:ph type="title" idx="16"/>
          </p:nvPr>
        </p:nvSpPr>
        <p:spPr>
          <a:xfrm>
            <a:off x="5955651" y="2383722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/>
              <a:t>Sentiment Analysis</a:t>
            </a:r>
            <a:endParaRPr lang="en-US" sz="1600"/>
          </a:p>
        </p:txBody>
      </p:sp>
      <p:sp>
        <p:nvSpPr>
          <p:cNvPr id="425" name="Google Shape;425;p73"/>
          <p:cNvSpPr txBox="1">
            <a:spLocks noGrp="1"/>
          </p:cNvSpPr>
          <p:nvPr>
            <p:ph type="title" idx="18"/>
          </p:nvPr>
        </p:nvSpPr>
        <p:spPr>
          <a:xfrm rot="1973">
            <a:off x="1242214" y="2002412"/>
            <a:ext cx="1045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8" name="Google Shape;428;p73"/>
          <p:cNvSpPr txBox="1">
            <a:spLocks noGrp="1"/>
          </p:cNvSpPr>
          <p:nvPr>
            <p:ph type="title" idx="21"/>
          </p:nvPr>
        </p:nvSpPr>
        <p:spPr>
          <a:xfrm>
            <a:off x="715750" y="5334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29" name="Google Shape;429;p73"/>
          <p:cNvSpPr/>
          <p:nvPr/>
        </p:nvSpPr>
        <p:spPr>
          <a:xfrm>
            <a:off x="592296" y="2805208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73"/>
          <p:cNvSpPr/>
          <p:nvPr/>
        </p:nvSpPr>
        <p:spPr>
          <a:xfrm>
            <a:off x="3705746" y="2805208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73"/>
          <p:cNvSpPr/>
          <p:nvPr/>
        </p:nvSpPr>
        <p:spPr>
          <a:xfrm>
            <a:off x="6827696" y="2822133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59DBAD3-70F1-260F-E63D-AD7EB95E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66" y="214206"/>
            <a:ext cx="6504570" cy="47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44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37A868C-8F07-167C-A0EF-D612742E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1" y="581394"/>
            <a:ext cx="7510777" cy="398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5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6"/>
          <p:cNvSpPr/>
          <p:nvPr/>
        </p:nvSpPr>
        <p:spPr>
          <a:xfrm flipH="1">
            <a:off x="4173025" y="3629850"/>
            <a:ext cx="41463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76"/>
          <p:cNvSpPr txBox="1">
            <a:spLocks noGrp="1"/>
          </p:cNvSpPr>
          <p:nvPr>
            <p:ph type="title"/>
          </p:nvPr>
        </p:nvSpPr>
        <p:spPr>
          <a:xfrm>
            <a:off x="3699803" y="2154900"/>
            <a:ext cx="4571272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Background</a:t>
            </a:r>
            <a:endParaRPr lang="en" b="0"/>
          </a:p>
        </p:txBody>
      </p:sp>
      <p:sp>
        <p:nvSpPr>
          <p:cNvPr id="453" name="Google Shape;453;p76"/>
          <p:cNvSpPr txBox="1">
            <a:spLocks noGrp="1"/>
          </p:cNvSpPr>
          <p:nvPr>
            <p:ph type="title" idx="2"/>
          </p:nvPr>
        </p:nvSpPr>
        <p:spPr>
          <a:xfrm>
            <a:off x="6720926" y="950610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EF52F-BDC6-2981-1FD1-CC89575F1740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dk1"/>
                </a:solidFill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3B466-B474-87E9-BF00-613E28D101CE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09EE5-520C-D8DA-60C3-7D14D38AE0AC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6E1AC-F204-6762-3490-DB1BA07865BE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3A04-94C7-F19B-298F-F54E872C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Methodology</a:t>
            </a:r>
            <a:endParaRPr lang="en-US" sz="4000" b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F9301-3C56-1901-7F9E-447EC878989B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dk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1EE7-58D3-F08C-76F7-9E0D5583C0FD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E6598-415C-F7A6-08B2-FCC0EC6F116F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BD707-A365-771E-0F70-CB7CCB3B5288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8" name="Google Shape;404;p73">
            <a:extLst>
              <a:ext uri="{FF2B5EF4-FFF2-40B4-BE49-F238E27FC236}">
                <a16:creationId xmlns:a16="http://schemas.microsoft.com/office/drawing/2014/main" id="{92CB2696-9C61-EDC8-0CC5-BF7033F03CD6}"/>
              </a:ext>
            </a:extLst>
          </p:cNvPr>
          <p:cNvSpPr/>
          <p:nvPr/>
        </p:nvSpPr>
        <p:spPr>
          <a:xfrm>
            <a:off x="3405850" y="1728000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06;p73">
            <a:extLst>
              <a:ext uri="{FF2B5EF4-FFF2-40B4-BE49-F238E27FC236}">
                <a16:creationId xmlns:a16="http://schemas.microsoft.com/office/drawing/2014/main" id="{E48CD180-755F-604A-7D03-3847729EDDAA}"/>
              </a:ext>
            </a:extLst>
          </p:cNvPr>
          <p:cNvSpPr/>
          <p:nvPr/>
        </p:nvSpPr>
        <p:spPr>
          <a:xfrm>
            <a:off x="6083200" y="1727889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09;p73">
            <a:extLst>
              <a:ext uri="{FF2B5EF4-FFF2-40B4-BE49-F238E27FC236}">
                <a16:creationId xmlns:a16="http://schemas.microsoft.com/office/drawing/2014/main" id="{92581A2A-1512-519C-8ACC-89746B54580E}"/>
              </a:ext>
            </a:extLst>
          </p:cNvPr>
          <p:cNvSpPr/>
          <p:nvPr/>
        </p:nvSpPr>
        <p:spPr>
          <a:xfrm>
            <a:off x="720000" y="1727899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12;p73">
            <a:extLst>
              <a:ext uri="{FF2B5EF4-FFF2-40B4-BE49-F238E27FC236}">
                <a16:creationId xmlns:a16="http://schemas.microsoft.com/office/drawing/2014/main" id="{451390A7-7283-58A7-755C-AE76940B50A1}"/>
              </a:ext>
            </a:extLst>
          </p:cNvPr>
          <p:cNvSpPr txBox="1">
            <a:spLocks/>
          </p:cNvSpPr>
          <p:nvPr/>
        </p:nvSpPr>
        <p:spPr>
          <a:xfrm rot="1974">
            <a:off x="3638320" y="1876490"/>
            <a:ext cx="189414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</a:t>
            </a:r>
            <a:r>
              <a:rPr lang="en" sz="1800" b="1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ata</a:t>
            </a:r>
            <a:r>
              <a:rPr lang="en" sz="18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Cleaning</a:t>
            </a:r>
          </a:p>
        </p:txBody>
      </p:sp>
      <p:sp>
        <p:nvSpPr>
          <p:cNvPr id="16" name="Google Shape;415;p73">
            <a:extLst>
              <a:ext uri="{FF2B5EF4-FFF2-40B4-BE49-F238E27FC236}">
                <a16:creationId xmlns:a16="http://schemas.microsoft.com/office/drawing/2014/main" id="{B44E6572-C267-E4C8-DB60-94AC0A64117F}"/>
              </a:ext>
            </a:extLst>
          </p:cNvPr>
          <p:cNvSpPr txBox="1">
            <a:spLocks/>
          </p:cNvSpPr>
          <p:nvPr/>
        </p:nvSpPr>
        <p:spPr>
          <a:xfrm>
            <a:off x="732856" y="2257763"/>
            <a:ext cx="2336400" cy="1077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Lyrics from </a:t>
            </a:r>
            <a:r>
              <a:rPr lang="en" sz="1800" err="1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Genius.com</a:t>
            </a:r>
            <a:r>
              <a:rPr lang="en" sz="180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 API </a:t>
            </a:r>
            <a:endParaRPr lang="en-US" sz="1800">
              <a:solidFill>
                <a:schemeClr val="lt1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7" name="Google Shape;423;p73">
            <a:extLst>
              <a:ext uri="{FF2B5EF4-FFF2-40B4-BE49-F238E27FC236}">
                <a16:creationId xmlns:a16="http://schemas.microsoft.com/office/drawing/2014/main" id="{F758FBBA-7BB3-B177-B3C3-9E7760D362B1}"/>
              </a:ext>
            </a:extLst>
          </p:cNvPr>
          <p:cNvSpPr txBox="1">
            <a:spLocks/>
          </p:cNvSpPr>
          <p:nvPr/>
        </p:nvSpPr>
        <p:spPr>
          <a:xfrm>
            <a:off x="6083200" y="1875604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b="1">
                <a:solidFill>
                  <a:schemeClr val="lt1"/>
                </a:solidFill>
                <a:latin typeface="Poppins"/>
                <a:cs typeface="Poppins"/>
              </a:rPr>
              <a:t>Sentiment</a:t>
            </a:r>
            <a:r>
              <a:rPr lang="en" sz="1600"/>
              <a:t> </a:t>
            </a:r>
            <a:r>
              <a:rPr lang="en" sz="1600" b="1">
                <a:solidFill>
                  <a:schemeClr val="lt1"/>
                </a:solidFill>
                <a:latin typeface="Poppins"/>
                <a:cs typeface="Poppins"/>
              </a:rPr>
              <a:t>Analysis</a:t>
            </a:r>
            <a:endParaRPr lang="en-US" sz="1600" b="1">
              <a:solidFill>
                <a:schemeClr val="lt1"/>
              </a:solidFill>
              <a:latin typeface="Poppins"/>
              <a:cs typeface="Poppins"/>
            </a:endParaRPr>
          </a:p>
        </p:txBody>
      </p:sp>
      <p:sp>
        <p:nvSpPr>
          <p:cNvPr id="18" name="Google Shape;425;p73">
            <a:extLst>
              <a:ext uri="{FF2B5EF4-FFF2-40B4-BE49-F238E27FC236}">
                <a16:creationId xmlns:a16="http://schemas.microsoft.com/office/drawing/2014/main" id="{D382985E-DE29-6B1C-E212-70196A8D60DF}"/>
              </a:ext>
            </a:extLst>
          </p:cNvPr>
          <p:cNvSpPr txBox="1">
            <a:spLocks/>
          </p:cNvSpPr>
          <p:nvPr/>
        </p:nvSpPr>
        <p:spPr>
          <a:xfrm rot="1973">
            <a:off x="847705" y="1876456"/>
            <a:ext cx="2055847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Data Source</a:t>
            </a:r>
          </a:p>
        </p:txBody>
      </p:sp>
      <p:sp>
        <p:nvSpPr>
          <p:cNvPr id="20" name="Google Shape;430;p73">
            <a:extLst>
              <a:ext uri="{FF2B5EF4-FFF2-40B4-BE49-F238E27FC236}">
                <a16:creationId xmlns:a16="http://schemas.microsoft.com/office/drawing/2014/main" id="{8C8DCE5E-55B3-A1E0-0A0E-AA06874A6FB5}"/>
              </a:ext>
            </a:extLst>
          </p:cNvPr>
          <p:cNvSpPr/>
          <p:nvPr/>
        </p:nvSpPr>
        <p:spPr>
          <a:xfrm>
            <a:off x="3837700" y="2250788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31;p73">
            <a:extLst>
              <a:ext uri="{FF2B5EF4-FFF2-40B4-BE49-F238E27FC236}">
                <a16:creationId xmlns:a16="http://schemas.microsoft.com/office/drawing/2014/main" id="{2A53079D-EC60-80A5-1CC4-5CCB5B56A7F2}"/>
              </a:ext>
            </a:extLst>
          </p:cNvPr>
          <p:cNvSpPr/>
          <p:nvPr/>
        </p:nvSpPr>
        <p:spPr>
          <a:xfrm>
            <a:off x="6942400" y="2223477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0;p73">
            <a:extLst>
              <a:ext uri="{FF2B5EF4-FFF2-40B4-BE49-F238E27FC236}">
                <a16:creationId xmlns:a16="http://schemas.microsoft.com/office/drawing/2014/main" id="{64A1DEA0-1A6D-44D9-5DA5-3B08FA782DA8}"/>
              </a:ext>
            </a:extLst>
          </p:cNvPr>
          <p:cNvSpPr/>
          <p:nvPr/>
        </p:nvSpPr>
        <p:spPr>
          <a:xfrm>
            <a:off x="728499" y="2272402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15;p73">
            <a:extLst>
              <a:ext uri="{FF2B5EF4-FFF2-40B4-BE49-F238E27FC236}">
                <a16:creationId xmlns:a16="http://schemas.microsoft.com/office/drawing/2014/main" id="{E092BD94-A5AA-AAA3-CC47-A5B653D2841C}"/>
              </a:ext>
            </a:extLst>
          </p:cNvPr>
          <p:cNvSpPr txBox="1">
            <a:spLocks/>
          </p:cNvSpPr>
          <p:nvPr/>
        </p:nvSpPr>
        <p:spPr>
          <a:xfrm>
            <a:off x="3414594" y="2250788"/>
            <a:ext cx="2336400" cy="1077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Remove s</a:t>
            </a:r>
            <a:r>
              <a:rPr lang="en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top words</a:t>
            </a:r>
          </a:p>
          <a:p>
            <a:pPr algn="ctr"/>
            <a:r>
              <a:rPr lang="en-US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Identify </a:t>
            </a:r>
            <a:r>
              <a:rPr lang="en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foreign words &amp; </a:t>
            </a:r>
            <a:endParaRPr lang="en">
              <a:solidFill>
                <a:schemeClr val="lt1"/>
              </a:solidFill>
              <a:latin typeface="Poppins"/>
              <a:cs typeface="Poppins"/>
            </a:endParaRPr>
          </a:p>
          <a:p>
            <a:pPr algn="ctr"/>
            <a:r>
              <a:rPr lang="en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non-traditional words</a:t>
            </a:r>
            <a:endParaRPr lang="en">
              <a:solidFill>
                <a:schemeClr val="lt1"/>
              </a:solidFill>
              <a:latin typeface="Poppins"/>
              <a:cs typeface="Poppins"/>
            </a:endParaRPr>
          </a:p>
        </p:txBody>
      </p:sp>
      <p:sp>
        <p:nvSpPr>
          <p:cNvPr id="24" name="Google Shape;415;p73">
            <a:extLst>
              <a:ext uri="{FF2B5EF4-FFF2-40B4-BE49-F238E27FC236}">
                <a16:creationId xmlns:a16="http://schemas.microsoft.com/office/drawing/2014/main" id="{17F1B605-1ACA-91C0-AA30-6F1F66AA2EAC}"/>
              </a:ext>
            </a:extLst>
          </p:cNvPr>
          <p:cNvSpPr txBox="1">
            <a:spLocks/>
          </p:cNvSpPr>
          <p:nvPr/>
        </p:nvSpPr>
        <p:spPr>
          <a:xfrm>
            <a:off x="6087444" y="2257763"/>
            <a:ext cx="2336400" cy="1077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Poppins"/>
                <a:cs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>
                <a:sym typeface="Poppins"/>
              </a:rPr>
              <a:t>NLTK VADER Polarity Score</a:t>
            </a:r>
          </a:p>
          <a:p>
            <a:r>
              <a:rPr lang="en-US" sz="1300">
                <a:sym typeface="Poppins"/>
              </a:rPr>
              <a:t>NRCLex Emotional Affects</a:t>
            </a:r>
            <a:endParaRPr lang="en" sz="1300"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3501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/>
          <p:nvPr/>
        </p:nvSpPr>
        <p:spPr>
          <a:xfrm>
            <a:off x="720000" y="3694000"/>
            <a:ext cx="41463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82"/>
          <p:cNvSpPr txBox="1">
            <a:spLocks noGrp="1"/>
          </p:cNvSpPr>
          <p:nvPr>
            <p:ph type="title"/>
          </p:nvPr>
        </p:nvSpPr>
        <p:spPr>
          <a:xfrm flipH="1">
            <a:off x="720002" y="2570261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Text Analysis</a:t>
            </a:r>
          </a:p>
        </p:txBody>
      </p:sp>
      <p:sp>
        <p:nvSpPr>
          <p:cNvPr id="517" name="Google Shape;517;p82"/>
          <p:cNvSpPr txBox="1">
            <a:spLocks noGrp="1"/>
          </p:cNvSpPr>
          <p:nvPr>
            <p:ph type="title" idx="2"/>
          </p:nvPr>
        </p:nvSpPr>
        <p:spPr>
          <a:xfrm flipH="1">
            <a:off x="720010" y="1047250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80FA6-EAF1-702E-322F-41F4E065E1A5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C1F5B-943C-72E0-5F23-BB9A03CD1E58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710DD-67BB-9C42-D625-F45A307C28D0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D8247-D43F-DC1C-9CA7-32759A8531A1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C4DB014D-48AD-D537-09CF-CE4B8A99C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6" y="1224633"/>
            <a:ext cx="7499969" cy="32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33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B31C9353-4C08-C268-C7B9-A87FD4DE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6" y="1220337"/>
            <a:ext cx="7499968" cy="32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7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47D-5D3B-9B3D-CA23-A43F98A6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Process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3549-FFEF-CE7A-A975-CD90CC96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925" indent="0">
              <a:buNone/>
            </a:pPr>
            <a:endParaRPr lang="en-US" b="1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FF2C6-31A6-E40A-5BB5-19A8DC4AE5BA}"/>
              </a:ext>
            </a:extLst>
          </p:cNvPr>
          <p:cNvSpPr txBox="1"/>
          <p:nvPr/>
        </p:nvSpPr>
        <p:spPr>
          <a:xfrm>
            <a:off x="0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422E-3C7D-0D27-B2AE-5BC24177AF43}"/>
              </a:ext>
            </a:extLst>
          </p:cNvPr>
          <p:cNvSpPr txBox="1"/>
          <p:nvPr/>
        </p:nvSpPr>
        <p:spPr>
          <a:xfrm>
            <a:off x="2227551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b="1">
                <a:solidFill>
                  <a:schemeClr val="tx1"/>
                </a:solidFill>
              </a:rPr>
              <a:t>Text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F720D-6EBF-5007-7E7F-0E4BD7AB91D6}"/>
              </a:ext>
            </a:extLst>
          </p:cNvPr>
          <p:cNvSpPr txBox="1"/>
          <p:nvPr/>
        </p:nvSpPr>
        <p:spPr>
          <a:xfrm>
            <a:off x="4546022" y="4857748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ADB1A-C49C-6FE2-340C-B4DA34DE65F0}"/>
              </a:ext>
            </a:extLst>
          </p:cNvPr>
          <p:cNvSpPr txBox="1"/>
          <p:nvPr/>
        </p:nvSpPr>
        <p:spPr>
          <a:xfrm>
            <a:off x="6819035" y="4857749"/>
            <a:ext cx="2344448" cy="307777"/>
          </a:xfrm>
          <a:prstGeom prst="rect">
            <a:avLst/>
          </a:prstGeom>
          <a:solidFill>
            <a:srgbClr val="EB62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6746E717-5409-7028-11E1-A0DE0D747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37" y="1220337"/>
            <a:ext cx="7499969" cy="32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90390"/>
      </p:ext>
    </p:extLst>
  </p:cSld>
  <p:clrMapOvr>
    <a:masterClrMapping/>
  </p:clrMapOvr>
</p:sld>
</file>

<file path=ppt/theme/theme1.xml><?xml version="1.0" encoding="utf-8"?>
<a:theme xmlns:a="http://schemas.openxmlformats.org/drawingml/2006/main" name="Process of Management Information System for Business by Slidesgo">
  <a:themeElements>
    <a:clrScheme name="Simple Light">
      <a:dk1>
        <a:srgbClr val="17181C"/>
      </a:dk1>
      <a:lt1>
        <a:srgbClr val="F7F7F5"/>
      </a:lt1>
      <a:dk2>
        <a:srgbClr val="2C1256"/>
      </a:dk2>
      <a:lt2>
        <a:srgbClr val="402968"/>
      </a:lt2>
      <a:accent1>
        <a:srgbClr val="A49EFF"/>
      </a:accent1>
      <a:accent2>
        <a:srgbClr val="8EE6FF"/>
      </a:accent2>
      <a:accent3>
        <a:srgbClr val="9BF7AB"/>
      </a:accent3>
      <a:accent4>
        <a:srgbClr val="A7ECC8"/>
      </a:accent4>
      <a:accent5>
        <a:srgbClr val="FFBB43"/>
      </a:accent5>
      <a:accent6>
        <a:srgbClr val="EB62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7980</TotalTime>
  <Words>574</Words>
  <Application>Microsoft Macintosh PowerPoint</Application>
  <PresentationFormat>On-screen Show (16:9)</PresentationFormat>
  <Paragraphs>243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Open Sans</vt:lpstr>
      <vt:lpstr>Anaheim</vt:lpstr>
      <vt:lpstr>Calibri</vt:lpstr>
      <vt:lpstr>Arial</vt:lpstr>
      <vt:lpstr>Poppins</vt:lpstr>
      <vt:lpstr>Process of Management Information System for Business by Slidesgo</vt:lpstr>
      <vt:lpstr>Popular Song Sentiment vs Global Sentiment</vt:lpstr>
      <vt:lpstr>PowerPoint Presentation</vt:lpstr>
      <vt:lpstr>Text Analysis</vt:lpstr>
      <vt:lpstr>Background</vt:lpstr>
      <vt:lpstr>Methodology</vt:lpstr>
      <vt:lpstr>Text Analysis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Example Process</vt:lpstr>
      <vt:lpstr>Sentiment Analysis </vt:lpstr>
      <vt:lpstr>PowerPoint Presentation</vt:lpstr>
      <vt:lpstr>PowerPoint Presentation</vt:lpstr>
      <vt:lpstr>PowerPoint Presentation</vt:lpstr>
      <vt:lpstr>Most Polarized Song of the Year</vt:lpstr>
      <vt:lpstr>Most Polarized Song of the Year</vt:lpstr>
      <vt:lpstr>PowerPoint Presentation</vt:lpstr>
      <vt:lpstr>Conclusion</vt:lpstr>
      <vt:lpstr>PowerPoint Presentation</vt:lpstr>
      <vt:lpstr>Thanks!</vt:lpstr>
      <vt:lpstr>Appendix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 Song Sentiment vs Global Sentiment </dc:title>
  <cp:lastModifiedBy>Noah Johnson</cp:lastModifiedBy>
  <cp:revision>123</cp:revision>
  <dcterms:modified xsi:type="dcterms:W3CDTF">2022-10-30T13:41:00Z</dcterms:modified>
</cp:coreProperties>
</file>